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562" y="-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api/artic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71" y="2773196"/>
            <a:ext cx="5904655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 smtClean="0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 REST API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часть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ru-RU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REST API Update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REST API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Insert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REST API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0884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627534"/>
            <a:ext cx="784887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1200" dirty="0"/>
              <a:t>Это задание является доработкой предыдущего домашнего задания</a:t>
            </a:r>
            <a:r>
              <a:rPr lang="en-US" sz="1200" dirty="0"/>
              <a:t>: </a:t>
            </a:r>
          </a:p>
          <a:p>
            <a:pPr indent="361950"/>
            <a:r>
              <a:rPr lang="en-US" sz="1200" b="1" dirty="0" smtClean="0"/>
              <a:t>"PHP </a:t>
            </a:r>
            <a:r>
              <a:rPr lang="en-US" sz="1200" b="1" dirty="0"/>
              <a:t>- </a:t>
            </a:r>
            <a:r>
              <a:rPr lang="ru-RU" sz="1200" b="1" dirty="0"/>
              <a:t>Урок 27 - </a:t>
            </a:r>
            <a:r>
              <a:rPr lang="ru-RU" sz="1200" b="1" dirty="0" err="1"/>
              <a:t>ДЗ</a:t>
            </a:r>
            <a:r>
              <a:rPr lang="ru-RU" sz="1200" b="1" dirty="0"/>
              <a:t>.</a:t>
            </a:r>
            <a:r>
              <a:rPr lang="en-US" sz="1200" b="1" dirty="0" err="1" smtClean="0"/>
              <a:t>pptx</a:t>
            </a:r>
            <a:r>
              <a:rPr lang="en-US" sz="1200" b="1" dirty="0" smtClean="0"/>
              <a:t>" </a:t>
            </a:r>
            <a:r>
              <a:rPr lang="ru-RU" sz="1200" dirty="0"/>
              <a:t>от</a:t>
            </a:r>
            <a:r>
              <a:rPr lang="en-US" sz="1200" b="1" dirty="0"/>
              <a:t> </a:t>
            </a:r>
            <a:r>
              <a:rPr lang="en-US" sz="1200" dirty="0" smtClean="0"/>
              <a:t>17</a:t>
            </a:r>
            <a:r>
              <a:rPr lang="ru-RU" sz="1200" dirty="0" smtClean="0"/>
              <a:t>.0</a:t>
            </a:r>
            <a:r>
              <a:rPr lang="en-US" sz="1200" dirty="0" smtClean="0"/>
              <a:t>8</a:t>
            </a:r>
            <a:r>
              <a:rPr lang="ru-RU" sz="1200" dirty="0" smtClean="0"/>
              <a:t>.2021 </a:t>
            </a:r>
            <a:endParaRPr lang="en-US" sz="1200" b="1" dirty="0"/>
          </a:p>
          <a:p>
            <a:endParaRPr lang="ru-RU" sz="1200" dirty="0"/>
          </a:p>
          <a:p>
            <a:pPr indent="360363"/>
            <a:r>
              <a:rPr lang="ru-RU" sz="1200" dirty="0" smtClean="0"/>
              <a:t>Структура таблицы:  </a:t>
            </a:r>
          </a:p>
          <a:p>
            <a:pPr indent="360363"/>
            <a:r>
              <a:rPr lang="en-US" sz="1100" dirty="0" smtClean="0">
                <a:ln w="0"/>
                <a:solidFill>
                  <a:schemeClr val="accent1"/>
                </a:solidFill>
              </a:rPr>
              <a:t>CREATE </a:t>
            </a:r>
            <a:r>
              <a:rPr lang="en-US" sz="1100" dirty="0">
                <a:ln w="0"/>
                <a:solidFill>
                  <a:schemeClr val="accent1"/>
                </a:solidFill>
              </a:rPr>
              <a:t>TABLE `articles` (  </a:t>
            </a:r>
            <a:endParaRPr lang="ru-RU" sz="11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100" dirty="0" smtClean="0">
                <a:ln w="0"/>
                <a:solidFill>
                  <a:schemeClr val="accent1"/>
                </a:solidFill>
              </a:rPr>
              <a:t>   `</a:t>
            </a:r>
            <a:r>
              <a:rPr lang="en-US" sz="1100" dirty="0">
                <a:ln w="0"/>
                <a:solidFill>
                  <a:schemeClr val="accent1"/>
                </a:solidFill>
              </a:rPr>
              <a:t>id` </a:t>
            </a:r>
            <a:r>
              <a:rPr lang="en-US" sz="11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100" dirty="0">
                <a:ln w="0"/>
                <a:solidFill>
                  <a:schemeClr val="accent1"/>
                </a:solidFill>
              </a:rPr>
              <a:t>(11) NOT NULL,  </a:t>
            </a:r>
            <a:endParaRPr lang="ru-RU" sz="11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100" dirty="0" smtClean="0">
                <a:ln w="0"/>
                <a:solidFill>
                  <a:schemeClr val="accent1"/>
                </a:solidFill>
              </a:rPr>
              <a:t>    `</a:t>
            </a:r>
            <a:r>
              <a:rPr lang="en-US" sz="1100" dirty="0">
                <a:ln w="0"/>
                <a:solidFill>
                  <a:schemeClr val="accent1"/>
                </a:solidFill>
              </a:rPr>
              <a:t>title` varchar(255) </a:t>
            </a:r>
            <a:r>
              <a:rPr lang="en-US" sz="1100" dirty="0" smtClean="0">
                <a:ln w="0"/>
                <a:solidFill>
                  <a:schemeClr val="accent1"/>
                </a:solidFill>
              </a:rPr>
              <a:t>DEFAULT </a:t>
            </a:r>
            <a:r>
              <a:rPr lang="en-US" sz="1100" dirty="0">
                <a:ln w="0"/>
                <a:solidFill>
                  <a:schemeClr val="accent1"/>
                </a:solidFill>
              </a:rPr>
              <a:t>NULL,  </a:t>
            </a:r>
            <a:endParaRPr lang="ru-RU" sz="11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100" dirty="0" smtClean="0">
                <a:ln w="0"/>
                <a:solidFill>
                  <a:schemeClr val="accent1"/>
                </a:solidFill>
              </a:rPr>
              <a:t>    `</a:t>
            </a:r>
            <a:r>
              <a:rPr lang="en-US" sz="1100" dirty="0">
                <a:ln w="0"/>
                <a:solidFill>
                  <a:schemeClr val="accent1"/>
                </a:solidFill>
              </a:rPr>
              <a:t>content` </a:t>
            </a:r>
            <a:r>
              <a:rPr lang="en-US" sz="1100" dirty="0" smtClean="0">
                <a:ln w="0"/>
                <a:solidFill>
                  <a:schemeClr val="accent1"/>
                </a:solidFill>
              </a:rPr>
              <a:t>text)</a:t>
            </a:r>
          </a:p>
          <a:p>
            <a:pPr marL="228600" indent="131763"/>
            <a:endParaRPr lang="en-US" sz="1100" b="1" dirty="0" smtClean="0"/>
          </a:p>
          <a:p>
            <a:pPr marL="228600" indent="131763"/>
            <a:r>
              <a:rPr lang="ru-RU" sz="1100" b="1" dirty="0" smtClean="0"/>
              <a:t>Что </a:t>
            </a:r>
            <a:r>
              <a:rPr lang="ru-RU" sz="1100" b="1" dirty="0"/>
              <a:t>необходимо </a:t>
            </a:r>
            <a:r>
              <a:rPr lang="ru-RU" sz="1100" b="1" dirty="0" smtClean="0"/>
              <a:t>доработать</a:t>
            </a:r>
            <a:r>
              <a:rPr lang="en-US" sz="1100" dirty="0" smtClean="0"/>
              <a:t>: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100" dirty="0" smtClean="0"/>
              <a:t>Добавить возможность </a:t>
            </a:r>
            <a:r>
              <a:rPr lang="ru-RU" sz="1100" b="1" dirty="0" smtClean="0"/>
              <a:t>добавления</a:t>
            </a:r>
            <a:r>
              <a:rPr lang="ru-RU" sz="1100" dirty="0" smtClean="0"/>
              <a:t> новый статей</a:t>
            </a:r>
            <a:r>
              <a:rPr lang="en-US" sz="1100" dirty="0" smtClean="0"/>
              <a:t> </a:t>
            </a:r>
            <a:r>
              <a:rPr lang="ru-RU" sz="1100" dirty="0" smtClean="0"/>
              <a:t>используя </a:t>
            </a:r>
            <a:r>
              <a:rPr lang="en-US" sz="1100" b="1" dirty="0" smtClean="0"/>
              <a:t>REST API</a:t>
            </a:r>
            <a:endParaRPr lang="ru-RU" sz="1100" b="1" dirty="0" smtClean="0"/>
          </a:p>
          <a:p>
            <a:pPr marL="228600" indent="131763">
              <a:buFont typeface="+mj-lt"/>
              <a:buAutoNum type="arabicPeriod"/>
            </a:pPr>
            <a:r>
              <a:rPr lang="ru-RU" sz="1100" dirty="0" smtClean="0"/>
              <a:t>Добавить возможность </a:t>
            </a:r>
            <a:r>
              <a:rPr lang="ru-RU" sz="1100" b="1" dirty="0" smtClean="0"/>
              <a:t>редактирование</a:t>
            </a:r>
            <a:r>
              <a:rPr lang="ru-RU" sz="1100" dirty="0" smtClean="0"/>
              <a:t> текста статей </a:t>
            </a:r>
            <a:r>
              <a:rPr lang="ru-RU" sz="1100" dirty="0"/>
              <a:t>используя </a:t>
            </a:r>
            <a:r>
              <a:rPr lang="en-US" sz="1100" b="1" dirty="0" smtClean="0"/>
              <a:t>REST </a:t>
            </a:r>
            <a:r>
              <a:rPr lang="en-US" sz="1100" b="1" dirty="0"/>
              <a:t>API</a:t>
            </a:r>
            <a:endParaRPr lang="ru-RU" sz="1100" b="1" dirty="0" smtClean="0"/>
          </a:p>
          <a:p>
            <a:pPr marL="228600" indent="131763">
              <a:buFont typeface="+mj-lt"/>
              <a:buAutoNum type="arabicPeriod"/>
            </a:pPr>
            <a:r>
              <a:rPr lang="ru-RU" sz="1100" dirty="0"/>
              <a:t>Добавить </a:t>
            </a:r>
            <a:r>
              <a:rPr lang="ru-RU" sz="1100" dirty="0" smtClean="0"/>
              <a:t>возможность </a:t>
            </a:r>
            <a:r>
              <a:rPr lang="ru-RU" sz="1100" b="1" dirty="0" smtClean="0"/>
              <a:t>удаления</a:t>
            </a:r>
            <a:r>
              <a:rPr lang="ru-RU" sz="1100" dirty="0" smtClean="0"/>
              <a:t> статей </a:t>
            </a:r>
            <a:r>
              <a:rPr lang="ru-RU" sz="1100" dirty="0"/>
              <a:t>используя </a:t>
            </a:r>
            <a:r>
              <a:rPr lang="en-US" sz="1100" b="1" dirty="0" smtClean="0"/>
              <a:t>REST API</a:t>
            </a:r>
            <a:endParaRPr lang="ru-RU" sz="1100" b="1" dirty="0" smtClean="0"/>
          </a:p>
          <a:p>
            <a:pPr marL="228600" indent="131763">
              <a:buFont typeface="+mj-lt"/>
              <a:buAutoNum type="arabicPeriod"/>
            </a:pPr>
            <a:r>
              <a:rPr lang="ru-RU" sz="1100" dirty="0"/>
              <a:t>Добавить </a:t>
            </a:r>
            <a:r>
              <a:rPr lang="ru-RU" sz="1100" dirty="0" smtClean="0"/>
              <a:t>возможность </a:t>
            </a:r>
            <a:r>
              <a:rPr lang="ru-RU" sz="1100" b="1" dirty="0" smtClean="0"/>
              <a:t>поиска</a:t>
            </a:r>
            <a:r>
              <a:rPr lang="ru-RU" sz="1100" dirty="0" smtClean="0"/>
              <a:t> по содержанию текста статей</a:t>
            </a:r>
            <a:r>
              <a:rPr lang="en-US" sz="1100" dirty="0" smtClean="0"/>
              <a:t> </a:t>
            </a:r>
            <a:r>
              <a:rPr lang="ru-RU" sz="1100" dirty="0"/>
              <a:t>используя</a:t>
            </a:r>
            <a:r>
              <a:rPr lang="en-US" sz="1100" dirty="0" smtClean="0"/>
              <a:t> </a:t>
            </a:r>
            <a:r>
              <a:rPr lang="en-US" sz="1100" b="1" dirty="0"/>
              <a:t>REST </a:t>
            </a:r>
            <a:r>
              <a:rPr lang="en-US" sz="1100" b="1" dirty="0" smtClean="0"/>
              <a:t>API</a:t>
            </a:r>
            <a:endParaRPr lang="ru-RU" sz="11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3363838"/>
            <a:ext cx="1944216" cy="1546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050" dirty="0" smtClean="0"/>
              <a:t>Добавления статьи: </a:t>
            </a:r>
          </a:p>
          <a:p>
            <a:r>
              <a:rPr lang="en-US" sz="1050" dirty="0" smtClean="0"/>
              <a:t>URL: </a:t>
            </a:r>
          </a:p>
          <a:p>
            <a:r>
              <a:rPr lang="en-US" sz="1050" dirty="0" smtClean="0"/>
              <a:t>POST </a:t>
            </a:r>
            <a:r>
              <a:rPr lang="en-US" sz="1050" dirty="0" smtClean="0">
                <a:hlinkClick r:id="rId3"/>
              </a:rPr>
              <a:t>http://</a:t>
            </a:r>
            <a:r>
              <a:rPr lang="en-US" sz="1050" dirty="0" smtClean="0">
                <a:hlinkClick r:id="rId3"/>
              </a:rPr>
              <a:t>laravel/api/</a:t>
            </a:r>
            <a:r>
              <a:rPr lang="en-US" sz="1050" dirty="0" smtClean="0">
                <a:ln w="0"/>
                <a:solidFill>
                  <a:schemeClr val="accent1"/>
                </a:solidFill>
                <a:hlinkClick r:id="rId3"/>
              </a:rPr>
              <a:t>articles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dirty="0" smtClean="0"/>
              <a:t>{</a:t>
            </a:r>
          </a:p>
          <a:p>
            <a:pPr indent="92075"/>
            <a:r>
              <a:rPr lang="en-US" sz="1050" dirty="0" smtClean="0"/>
              <a:t>"</a:t>
            </a:r>
            <a:r>
              <a:rPr lang="en-US" sz="1050" dirty="0" err="1" smtClean="0"/>
              <a:t>action":"add</a:t>
            </a:r>
            <a:r>
              <a:rPr lang="en-US" sz="1050" dirty="0" smtClean="0"/>
              <a:t>",</a:t>
            </a:r>
          </a:p>
          <a:p>
            <a:pPr indent="92075"/>
            <a:r>
              <a:rPr lang="en-US" sz="1050" dirty="0" smtClean="0"/>
              <a:t>"title":"title text",</a:t>
            </a:r>
          </a:p>
          <a:p>
            <a:pPr indent="92075"/>
            <a:r>
              <a:rPr lang="en-US" sz="1050" dirty="0" smtClean="0"/>
              <a:t>"</a:t>
            </a:r>
            <a:r>
              <a:rPr lang="en-US" sz="1050" dirty="0" err="1" smtClean="0"/>
              <a:t>content":"content</a:t>
            </a:r>
            <a:r>
              <a:rPr lang="en-US" sz="1050" dirty="0" smtClean="0"/>
              <a:t> text"</a:t>
            </a:r>
          </a:p>
          <a:p>
            <a:r>
              <a:rPr lang="en-US" sz="1050" dirty="0" smtClean="0"/>
              <a:t>}</a:t>
            </a:r>
          </a:p>
          <a:p>
            <a:endParaRPr lang="ru-RU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3358108"/>
            <a:ext cx="2088232" cy="1546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05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ru-RU" dirty="0"/>
              <a:t>Редактирование статьи: </a:t>
            </a:r>
          </a:p>
          <a:p>
            <a:r>
              <a:rPr lang="en-US" dirty="0"/>
              <a:t>URL: </a:t>
            </a:r>
          </a:p>
          <a:p>
            <a:r>
              <a:rPr lang="en-US" dirty="0"/>
              <a:t>POST </a:t>
            </a:r>
            <a:r>
              <a:rPr lang="en-US" dirty="0">
                <a:hlinkClick r:id="rId3"/>
              </a:rPr>
              <a:t>http://laravel/api/</a:t>
            </a:r>
            <a:r>
              <a:rPr lang="en-US" dirty="0">
                <a:ln w="0"/>
                <a:solidFill>
                  <a:schemeClr val="accent1"/>
                </a:solidFill>
                <a:hlinkClick r:id="rId3"/>
              </a:rPr>
              <a:t>articles</a:t>
            </a:r>
            <a:r>
              <a:rPr lang="en-US" dirty="0"/>
              <a:t>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pPr indent="92075"/>
            <a:r>
              <a:rPr lang="en-US" dirty="0" smtClean="0"/>
              <a:t>"</a:t>
            </a:r>
            <a:r>
              <a:rPr lang="en-US" dirty="0" err="1" smtClean="0"/>
              <a:t>action":"edit</a:t>
            </a:r>
            <a:r>
              <a:rPr lang="en-US" dirty="0" smtClean="0"/>
              <a:t>",</a:t>
            </a:r>
            <a:endParaRPr lang="en-US" dirty="0"/>
          </a:p>
          <a:p>
            <a:pPr indent="92075"/>
            <a:r>
              <a:rPr lang="en-US" dirty="0" smtClean="0"/>
              <a:t>"article_id":1,</a:t>
            </a:r>
            <a:endParaRPr lang="en-US" dirty="0"/>
          </a:p>
          <a:p>
            <a:pPr indent="92075"/>
            <a:r>
              <a:rPr lang="en-US" dirty="0" smtClean="0"/>
              <a:t>"title":"title text",</a:t>
            </a:r>
            <a:endParaRPr lang="en-US" dirty="0"/>
          </a:p>
          <a:p>
            <a:pPr indent="92075"/>
            <a:r>
              <a:rPr lang="en-US" dirty="0" smtClean="0"/>
              <a:t>"content":" </a:t>
            </a:r>
            <a:r>
              <a:rPr lang="en-US" dirty="0"/>
              <a:t>content </a:t>
            </a:r>
            <a:r>
              <a:rPr lang="en-US" dirty="0" smtClean="0"/>
              <a:t>text"</a:t>
            </a:r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66868" y="3358108"/>
            <a:ext cx="1980220" cy="1546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05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ru-RU" dirty="0"/>
              <a:t>Удаления статьи: </a:t>
            </a:r>
          </a:p>
          <a:p>
            <a:r>
              <a:rPr lang="en-US" dirty="0"/>
              <a:t>URL: </a:t>
            </a:r>
          </a:p>
          <a:p>
            <a:r>
              <a:rPr lang="en-US" dirty="0"/>
              <a:t>POST </a:t>
            </a:r>
            <a:r>
              <a:rPr lang="en-US" dirty="0">
                <a:hlinkClick r:id="rId3"/>
              </a:rPr>
              <a:t>http://laravel/api/</a:t>
            </a:r>
            <a:r>
              <a:rPr lang="en-US" dirty="0">
                <a:ln w="0"/>
                <a:solidFill>
                  <a:schemeClr val="accent1"/>
                </a:solidFill>
                <a:hlinkClick r:id="rId3"/>
              </a:rPr>
              <a:t>articles</a:t>
            </a:r>
            <a:r>
              <a:rPr lang="en-US" dirty="0"/>
              <a:t>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pPr indent="92075"/>
            <a:r>
              <a:rPr lang="en-US" dirty="0" smtClean="0"/>
              <a:t>"</a:t>
            </a:r>
            <a:r>
              <a:rPr lang="en-US" dirty="0" err="1" smtClean="0"/>
              <a:t>action":"delete</a:t>
            </a:r>
            <a:r>
              <a:rPr lang="en-US" dirty="0" smtClean="0"/>
              <a:t>",</a:t>
            </a:r>
            <a:endParaRPr lang="en-US" dirty="0"/>
          </a:p>
          <a:p>
            <a:pPr indent="92075"/>
            <a:r>
              <a:rPr lang="en-US" dirty="0" smtClean="0"/>
              <a:t>"article_id":</a:t>
            </a:r>
            <a:r>
              <a:rPr lang="en-US" dirty="0"/>
              <a:t>1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3358108"/>
            <a:ext cx="1980220" cy="1546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05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ru-RU" dirty="0" smtClean="0"/>
              <a:t>Поиск статей по тексту: </a:t>
            </a:r>
            <a:endParaRPr lang="ru-RU" dirty="0"/>
          </a:p>
          <a:p>
            <a:r>
              <a:rPr lang="en-US" dirty="0"/>
              <a:t>URL: </a:t>
            </a:r>
          </a:p>
          <a:p>
            <a:r>
              <a:rPr lang="en-US"/>
              <a:t>POST </a:t>
            </a:r>
            <a:r>
              <a:rPr lang="en-US">
                <a:hlinkClick r:id="rId3"/>
              </a:rPr>
              <a:t>http://laravel/api/</a:t>
            </a:r>
            <a:r>
              <a:rPr lang="en-US">
                <a:ln w="0"/>
                <a:solidFill>
                  <a:schemeClr val="accent1"/>
                </a:solidFill>
                <a:hlinkClick r:id="rId3"/>
              </a:rPr>
              <a:t>articles</a:t>
            </a:r>
            <a:r>
              <a:rPr lang="en-US"/>
              <a:t> </a:t>
            </a:r>
          </a:p>
          <a:p>
            <a:r>
              <a:rPr lang="en-US" smtClean="0"/>
              <a:t>{</a:t>
            </a:r>
            <a:endParaRPr lang="en-US" dirty="0"/>
          </a:p>
          <a:p>
            <a:pPr indent="92075"/>
            <a:r>
              <a:rPr lang="en-US" dirty="0" smtClean="0"/>
              <a:t>"</a:t>
            </a:r>
            <a:r>
              <a:rPr lang="en-US" dirty="0" err="1" smtClean="0"/>
              <a:t>action":"find</a:t>
            </a:r>
            <a:r>
              <a:rPr lang="en-US" dirty="0" smtClean="0"/>
              <a:t>",</a:t>
            </a:r>
            <a:endParaRPr lang="en-US" dirty="0"/>
          </a:p>
          <a:p>
            <a:pPr indent="92075"/>
            <a:r>
              <a:rPr lang="en-US" dirty="0" smtClean="0"/>
              <a:t>"</a:t>
            </a:r>
            <a:r>
              <a:rPr lang="en-US" dirty="0" err="1" smtClean="0"/>
              <a:t>find_text":"some</a:t>
            </a:r>
            <a:r>
              <a:rPr lang="en-US" dirty="0" smtClean="0"/>
              <a:t> text"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225</Words>
  <Application>Microsoft Office PowerPoint</Application>
  <PresentationFormat>Экран (16:9)</PresentationFormat>
  <Paragraphs>54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343</cp:revision>
  <dcterms:modified xsi:type="dcterms:W3CDTF">2021-09-21T18:55:19Z</dcterms:modified>
</cp:coreProperties>
</file>