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2" r:id="rId1"/>
  </p:sldMasterIdLst>
  <p:notesMasterIdLst>
    <p:notesMasterId r:id="rId5"/>
  </p:notesMasterIdLst>
  <p:sldIdLst>
    <p:sldId id="256" r:id="rId2"/>
    <p:sldId id="273" r:id="rId3"/>
    <p:sldId id="274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2" y="4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7837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217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2392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0264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 dirty="0"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6134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55909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63889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14191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84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14353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22095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1629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23246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2CB27-C879-4EA0-81CC-72B34023F155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0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827584" y="894973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>
            <a:normAutofit fontScale="90000"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2000" b="1" dirty="0" smtClean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  <a:r>
              <a:rPr lang="ru-RU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7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3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1911454"/>
            <a:ext cx="3765550" cy="732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en-US" altLang="ru-RU" sz="4000" dirty="0" err="1" smtClean="0">
                <a:solidFill>
                  <a:srgbClr val="4C5D6E"/>
                </a:solidFill>
              </a:rPr>
              <a:t>Laravel</a:t>
            </a:r>
            <a:endParaRPr lang="ru-RU" altLang="ru-RU" dirty="0"/>
          </a:p>
        </p:txBody>
      </p:sp>
      <p:sp>
        <p:nvSpPr>
          <p:cNvPr id="17414" name="Shape 91">
            <a:extLst>
              <a:ext uri="{FF2B5EF4-FFF2-40B4-BE49-F238E27FC236}">
                <a16:creationId xmlns:a16="http://schemas.microsoft.com/office/drawing/2014/main" id="{0F58178E-3F4F-4C88-B259-54384F61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9671" y="2773196"/>
            <a:ext cx="5904655" cy="138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675" tIns="45675" rIns="45675" bIns="4567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en-US" altLang="ru-RU" sz="2400" dirty="0" err="1" smtClean="0">
                <a:solidFill>
                  <a:schemeClr val="bg1">
                    <a:lumMod val="50000"/>
                  </a:schemeClr>
                </a:solidFill>
              </a:rPr>
              <a:t>Laravel</a:t>
            </a:r>
            <a:r>
              <a:rPr lang="en-US" altLang="ru-RU" sz="24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Загрузка файлов</a:t>
            </a:r>
            <a:endParaRPr lang="ru-RU" altLang="ru-RU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Пример работы с Хостингом </a:t>
            </a:r>
            <a:endParaRPr lang="en-US" altLang="ru-RU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endParaRPr lang="en-US" altLang="ru-RU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 dirty="0" err="1">
                <a:solidFill>
                  <a:srgbClr val="F9F9FB"/>
                </a:solidFill>
              </a:rPr>
              <a:t>Домашнее</a:t>
            </a:r>
            <a:r>
              <a:rPr lang="en-US" altLang="ru-RU" sz="3200" dirty="0">
                <a:solidFill>
                  <a:srgbClr val="F9F9FB"/>
                </a:solidFill>
              </a:rPr>
              <a:t> </a:t>
            </a:r>
            <a:r>
              <a:rPr lang="en-US" altLang="ru-RU" sz="3200" dirty="0" err="1">
                <a:solidFill>
                  <a:srgbClr val="F9F9FB"/>
                </a:solidFill>
              </a:rPr>
              <a:t>задание</a:t>
            </a:r>
            <a:endParaRPr lang="ru-RU" altLang="ru-RU" sz="3200" dirty="0">
              <a:solidFill>
                <a:srgbClr val="F9F9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50884"/>
            <a:ext cx="6853238" cy="64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ru-RU" altLang="ru-RU" sz="3200" dirty="0" smtClean="0">
                <a:solidFill>
                  <a:srgbClr val="4C5D6E"/>
                </a:solidFill>
              </a:rPr>
              <a:t>Домашнее задание</a:t>
            </a:r>
            <a:endParaRPr lang="ru-RU" alt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683568" y="627534"/>
            <a:ext cx="784887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1200" dirty="0"/>
              <a:t>Это задание является доработкой предыдущего домашнего задания</a:t>
            </a:r>
            <a:r>
              <a:rPr lang="en-US" sz="1200" dirty="0"/>
              <a:t>: </a:t>
            </a:r>
          </a:p>
          <a:p>
            <a:pPr indent="361950"/>
            <a:r>
              <a:rPr lang="en-US" sz="1200" b="1" dirty="0"/>
              <a:t>"PHP - </a:t>
            </a:r>
            <a:r>
              <a:rPr lang="ru-RU" sz="1200" b="1" dirty="0"/>
              <a:t>Урок 32_</a:t>
            </a:r>
            <a:r>
              <a:rPr lang="en-US" sz="1200" b="1" dirty="0" err="1"/>
              <a:t>Laravel</a:t>
            </a:r>
            <a:r>
              <a:rPr lang="en-US" sz="1200" b="1" dirty="0"/>
              <a:t>_</a:t>
            </a:r>
            <a:r>
              <a:rPr lang="ru-RU" sz="1200" b="1" dirty="0" err="1"/>
              <a:t>ДЗ</a:t>
            </a:r>
            <a:r>
              <a:rPr lang="ru-RU" sz="1200" b="1" dirty="0"/>
              <a:t>.</a:t>
            </a:r>
            <a:r>
              <a:rPr lang="en-US" sz="1200" b="1" dirty="0" err="1" smtClean="0"/>
              <a:t>pptx</a:t>
            </a:r>
            <a:r>
              <a:rPr lang="en-US" sz="1200" b="1" dirty="0" smtClean="0"/>
              <a:t>“</a:t>
            </a:r>
            <a:r>
              <a:rPr lang="ru-RU" sz="1200" b="1" dirty="0" smtClean="0"/>
              <a:t> </a:t>
            </a:r>
            <a:r>
              <a:rPr lang="ru-RU" sz="1200" dirty="0" smtClean="0"/>
              <a:t>(доска объявлений) от</a:t>
            </a:r>
            <a:r>
              <a:rPr lang="en-US" sz="1200" b="1" dirty="0" smtClean="0"/>
              <a:t> </a:t>
            </a:r>
            <a:r>
              <a:rPr lang="ru-RU" sz="1200" dirty="0" smtClean="0"/>
              <a:t>07.0</a:t>
            </a:r>
            <a:r>
              <a:rPr lang="ru-RU" sz="1200" dirty="0"/>
              <a:t>9</a:t>
            </a:r>
            <a:r>
              <a:rPr lang="ru-RU" sz="1200" dirty="0" smtClean="0"/>
              <a:t>.2021 </a:t>
            </a:r>
            <a:endParaRPr lang="en-US" sz="1200" b="1" dirty="0"/>
          </a:p>
          <a:p>
            <a:endParaRPr lang="ru-RU" sz="1200" dirty="0"/>
          </a:p>
          <a:p>
            <a:pPr marL="228600" indent="131763"/>
            <a:r>
              <a:rPr lang="ru-RU" sz="1100" b="1" dirty="0" smtClean="0"/>
              <a:t>Что </a:t>
            </a:r>
            <a:r>
              <a:rPr lang="ru-RU" sz="1100" b="1" dirty="0"/>
              <a:t>необходимо </a:t>
            </a:r>
            <a:r>
              <a:rPr lang="ru-RU" sz="1100" b="1" dirty="0" smtClean="0"/>
              <a:t>доработать</a:t>
            </a:r>
            <a:r>
              <a:rPr lang="en-US" sz="1100" dirty="0" smtClean="0"/>
              <a:t>:</a:t>
            </a:r>
          </a:p>
          <a:p>
            <a:pPr marL="228600" indent="131763">
              <a:buFont typeface="+mj-lt"/>
              <a:buAutoNum type="arabicPeriod"/>
            </a:pPr>
            <a:r>
              <a:rPr lang="ru-RU" sz="1100" dirty="0" smtClean="0"/>
              <a:t>Добавить возможность </a:t>
            </a:r>
            <a:r>
              <a:rPr lang="ru-RU" sz="1100" b="1" dirty="0" smtClean="0"/>
              <a:t>добавления</a:t>
            </a:r>
            <a:r>
              <a:rPr lang="ru-RU" sz="1100" dirty="0" smtClean="0"/>
              <a:t> </a:t>
            </a:r>
            <a:r>
              <a:rPr lang="ru-RU" sz="1100" b="1" dirty="0" smtClean="0"/>
              <a:t>файла</a:t>
            </a:r>
            <a:r>
              <a:rPr lang="ru-RU" sz="1100" dirty="0" smtClean="0"/>
              <a:t> </a:t>
            </a:r>
            <a:r>
              <a:rPr lang="ru-RU" sz="1100" b="1" dirty="0" smtClean="0"/>
              <a:t>фотографии </a:t>
            </a:r>
            <a:r>
              <a:rPr lang="ru-RU" sz="1100" dirty="0" smtClean="0"/>
              <a:t>при создание нового объявление </a:t>
            </a:r>
          </a:p>
          <a:p>
            <a:pPr marL="228600" indent="131763">
              <a:buFont typeface="+mj-lt"/>
              <a:buAutoNum type="arabicPeriod"/>
            </a:pPr>
            <a:r>
              <a:rPr lang="ru-RU" sz="1100" dirty="0"/>
              <a:t>Добавить </a:t>
            </a:r>
            <a:r>
              <a:rPr lang="ru-RU" sz="1100" b="1" dirty="0"/>
              <a:t>о</a:t>
            </a:r>
            <a:r>
              <a:rPr lang="ru-RU" sz="1100" b="1" dirty="0" smtClean="0"/>
              <a:t>тображения фотографии </a:t>
            </a:r>
            <a:r>
              <a:rPr lang="ru-RU" sz="1100" dirty="0" smtClean="0"/>
              <a:t>в каждом объявление</a:t>
            </a:r>
          </a:p>
          <a:p>
            <a:pPr marL="228600" indent="131763">
              <a:buFont typeface="+mj-lt"/>
              <a:buAutoNum type="arabicPeriod"/>
            </a:pPr>
            <a:r>
              <a:rPr lang="ru-RU" sz="1100" dirty="0" smtClean="0"/>
              <a:t>Файлы фотографий в формате </a:t>
            </a:r>
            <a:r>
              <a:rPr lang="en-US" sz="1100" dirty="0" smtClean="0"/>
              <a:t>JPG, </a:t>
            </a:r>
            <a:r>
              <a:rPr lang="ru-RU" sz="1100" dirty="0" smtClean="0"/>
              <a:t>загружать в папку </a:t>
            </a:r>
            <a:r>
              <a:rPr lang="en-US" sz="1100" b="1" dirty="0" err="1" smtClean="0"/>
              <a:t>laravel</a:t>
            </a:r>
            <a:r>
              <a:rPr lang="en-US" sz="1100" b="1" dirty="0" smtClean="0"/>
              <a:t>\public\</a:t>
            </a:r>
            <a:r>
              <a:rPr lang="en-US" sz="1100" b="1" dirty="0" err="1" smtClean="0"/>
              <a:t>post_images</a:t>
            </a:r>
            <a:r>
              <a:rPr lang="en-US" sz="1100" b="1" dirty="0" smtClean="0"/>
              <a:t> </a:t>
            </a:r>
            <a:r>
              <a:rPr lang="ru-RU" sz="1100" dirty="0" smtClean="0"/>
              <a:t>, название </a:t>
            </a:r>
            <a:r>
              <a:rPr lang="ru-RU" sz="1100" smtClean="0"/>
              <a:t>файла сохранять </a:t>
            </a:r>
            <a:r>
              <a:rPr lang="ru-RU" sz="1100" dirty="0" smtClean="0"/>
              <a:t>в формате </a:t>
            </a:r>
            <a:r>
              <a:rPr lang="en-US" sz="1100" b="1" dirty="0" smtClean="0"/>
              <a:t>post_image_xxx.jpg</a:t>
            </a:r>
            <a:r>
              <a:rPr lang="en-US" sz="1100" dirty="0" smtClean="0"/>
              <a:t> (xxx – id </a:t>
            </a:r>
            <a:r>
              <a:rPr lang="ru-RU" sz="1100" dirty="0" smtClean="0"/>
              <a:t>объявление</a:t>
            </a:r>
            <a:r>
              <a:rPr lang="en-US" sz="1100" dirty="0" smtClean="0"/>
              <a:t>)</a:t>
            </a:r>
            <a:endParaRPr lang="ru-RU" sz="1100" dirty="0" smtClean="0"/>
          </a:p>
          <a:p>
            <a:pPr marL="228600" indent="131763">
              <a:buFont typeface="+mj-lt"/>
              <a:buAutoNum type="arabicPeriod"/>
            </a:pPr>
            <a:endParaRPr lang="ru-RU" sz="1100" b="1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915" y="2270795"/>
            <a:ext cx="4558624" cy="265848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1656</TotalTime>
  <Words>85</Words>
  <Application>Microsoft Office PowerPoint</Application>
  <PresentationFormat>Экран (16:9)</PresentationFormat>
  <Paragraphs>14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Avenir</vt:lpstr>
      <vt:lpstr>Calibri</vt:lpstr>
      <vt:lpstr>Calibri Light</vt:lpstr>
      <vt:lpstr>Helvetica Neue</vt:lpstr>
      <vt:lpstr>Office Theme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Bakhrom Saidakbarkhodjaev</cp:lastModifiedBy>
  <cp:revision>365</cp:revision>
  <dcterms:modified xsi:type="dcterms:W3CDTF">2021-09-23T18:49:35Z</dcterms:modified>
</cp:coreProperties>
</file>