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gall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изображений 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в базу данных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Кодировка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Base64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Генерация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PDF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файлов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 Реализуйте </a:t>
            </a:r>
            <a:r>
              <a:rPr lang="ru-RU" sz="1600" b="1" dirty="0"/>
              <a:t>Ф</a:t>
            </a:r>
            <a:r>
              <a:rPr lang="ru-RU" sz="1600" b="1" dirty="0" smtClean="0"/>
              <a:t>отогалерею</a:t>
            </a:r>
            <a:endParaRPr lang="en-US" sz="1600" b="1" dirty="0" smtClean="0"/>
          </a:p>
          <a:p>
            <a:endParaRPr lang="ru-RU" sz="1100" b="1" dirty="0" smtClean="0"/>
          </a:p>
          <a:p>
            <a:pPr indent="360363"/>
            <a:r>
              <a:rPr lang="ru-RU" sz="1600" dirty="0"/>
              <a:t>Используя </a:t>
            </a:r>
            <a:r>
              <a:rPr lang="ru-RU" sz="1600" dirty="0" smtClean="0"/>
              <a:t>функции </a:t>
            </a:r>
            <a:r>
              <a:rPr lang="en-US" sz="1600" b="1" dirty="0" err="1" smtClean="0"/>
              <a:t>Laravel</a:t>
            </a:r>
            <a:r>
              <a:rPr lang="en-US" sz="1600" dirty="0" smtClean="0"/>
              <a:t> </a:t>
            </a:r>
            <a:r>
              <a:rPr lang="ru-RU" sz="1600" smtClean="0"/>
              <a:t>загрузки </a:t>
            </a:r>
            <a:r>
              <a:rPr lang="ru-RU" sz="1600" dirty="0" smtClean="0"/>
              <a:t>и работы </a:t>
            </a:r>
            <a:r>
              <a:rPr lang="ru-RU" sz="1600" dirty="0"/>
              <a:t>с файлами, </a:t>
            </a:r>
            <a:r>
              <a:rPr lang="ru-RU" sz="1600" dirty="0" smtClean="0"/>
              <a:t>создайте собственную </a:t>
            </a:r>
            <a:r>
              <a:rPr lang="ru-RU" sz="1600" dirty="0"/>
              <a:t>фотогалерею. </a:t>
            </a:r>
            <a:endParaRPr lang="ru-RU" sz="1600" dirty="0" smtClean="0"/>
          </a:p>
          <a:p>
            <a:pPr indent="360363"/>
            <a:r>
              <a:rPr lang="ru-RU" sz="1600" dirty="0" smtClean="0"/>
              <a:t>Начните </a:t>
            </a:r>
            <a:r>
              <a:rPr lang="ru-RU" sz="1600" dirty="0"/>
              <a:t>с того, что поместите все фотографии в определенную </a:t>
            </a:r>
            <a:r>
              <a:rPr lang="ru-RU" sz="1600" dirty="0" smtClean="0"/>
              <a:t>директорию и </a:t>
            </a:r>
            <a:r>
              <a:rPr lang="ru-RU" sz="1600" dirty="0"/>
              <a:t>вывода </a:t>
            </a:r>
            <a:r>
              <a:rPr lang="ru-RU" sz="1600" dirty="0" smtClean="0"/>
              <a:t>их </a:t>
            </a:r>
            <a:r>
              <a:rPr lang="ru-RU" sz="1600" dirty="0"/>
              <a:t>уменьшенной копии для </a:t>
            </a:r>
            <a:r>
              <a:rPr lang="ru-RU" sz="1600" dirty="0" err="1" smtClean="0"/>
              <a:t>предпросмотра</a:t>
            </a:r>
            <a:r>
              <a:rPr lang="ru-RU" sz="1600" dirty="0" smtClean="0"/>
              <a:t>.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laravel/</a:t>
            </a:r>
            <a:r>
              <a:rPr lang="en-US" sz="1600" dirty="0" smtClean="0">
                <a:hlinkClick r:id="rId3"/>
              </a:rPr>
              <a:t>gallery</a:t>
            </a:r>
            <a:r>
              <a:rPr lang="en-US" sz="1600" dirty="0" smtClean="0"/>
              <a:t>  </a:t>
            </a:r>
            <a:endParaRPr lang="ru-RU" sz="1600" dirty="0" smtClean="0"/>
          </a:p>
          <a:p>
            <a:pPr indent="360363"/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05" y="2355726"/>
            <a:ext cx="3768537" cy="263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63</Words>
  <Application>Microsoft Office PowerPoint</Application>
  <PresentationFormat>Экран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389</cp:revision>
  <dcterms:modified xsi:type="dcterms:W3CDTF">2021-09-28T18:28:16Z</dcterms:modified>
</cp:coreProperties>
</file>