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games_catalo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s://www.igromania.ru/games/" TargetMode="External"/><Relationship Id="rId4" Type="http://schemas.openxmlformats.org/officeDocument/2006/relationships/hyperlink" Target="https://www.playground.ru/games/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179512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ru-RU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1" y="2773196"/>
            <a:ext cx="6632526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Подключения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Bootstrap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Экспорт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laravel-dompdf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Экспорт 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Excel: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-Excel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4896544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 Реализуйте </a:t>
            </a:r>
            <a:r>
              <a:rPr lang="ru-RU" b="1" dirty="0" smtClean="0"/>
              <a:t>Каталог Игр</a:t>
            </a:r>
            <a:endParaRPr lang="en-US" b="1" dirty="0" smtClean="0"/>
          </a:p>
          <a:p>
            <a:endParaRPr lang="ru-RU" sz="1050" b="1" dirty="0" smtClean="0"/>
          </a:p>
          <a:p>
            <a:pPr indent="360363"/>
            <a:r>
              <a:rPr lang="ru-RU" dirty="0"/>
              <a:t>Используя </a:t>
            </a:r>
            <a:r>
              <a:rPr lang="ru-RU" dirty="0" smtClean="0"/>
              <a:t>функции </a:t>
            </a:r>
            <a:r>
              <a:rPr lang="en-US" b="1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создайте собственн</a:t>
            </a:r>
            <a:r>
              <a:rPr lang="ru-RU" dirty="0" smtClean="0"/>
              <a:t>ый</a:t>
            </a:r>
            <a:r>
              <a:rPr lang="ru-RU" dirty="0" smtClean="0"/>
              <a:t> </a:t>
            </a:r>
            <a:r>
              <a:rPr lang="ru-RU" b="1" dirty="0" smtClean="0"/>
              <a:t>Каталог Игр</a:t>
            </a:r>
            <a:r>
              <a:rPr lang="ru-RU" dirty="0" smtClean="0"/>
              <a:t>.</a:t>
            </a:r>
          </a:p>
          <a:p>
            <a:pPr indent="360363"/>
            <a:endParaRPr lang="ru-RU" dirty="0" smtClean="0"/>
          </a:p>
          <a:p>
            <a:r>
              <a:rPr lang="ru-RU" dirty="0" smtClean="0"/>
              <a:t>Каталог должен содержать данные: 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Название игры</a:t>
            </a:r>
            <a:endParaRPr lang="ru-RU" dirty="0" smtClean="0"/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Дата выхода 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Жанр игры (</a:t>
            </a:r>
            <a:r>
              <a:rPr lang="ru-RU" i="1" dirty="0"/>
              <a:t>Экшен, </a:t>
            </a:r>
            <a:r>
              <a:rPr lang="ru-RU" i="1" dirty="0" err="1"/>
              <a:t>Мультиплеер</a:t>
            </a:r>
            <a:r>
              <a:rPr lang="ru-RU" i="1" dirty="0"/>
              <a:t>, </a:t>
            </a:r>
            <a:r>
              <a:rPr lang="ru-RU" i="1" dirty="0" err="1"/>
              <a:t>Шутер</a:t>
            </a:r>
            <a:r>
              <a:rPr lang="ru-RU" dirty="0" smtClean="0"/>
              <a:t>)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Платформа игры </a:t>
            </a:r>
            <a:r>
              <a:rPr lang="ru-RU" i="1" dirty="0" smtClean="0"/>
              <a:t>(</a:t>
            </a:r>
            <a:r>
              <a:rPr lang="en-US" i="1" dirty="0"/>
              <a:t>PC, Xbox 360, PS4</a:t>
            </a:r>
            <a:r>
              <a:rPr lang="ru-RU" i="1" dirty="0" smtClean="0"/>
              <a:t>)</a:t>
            </a:r>
            <a:r>
              <a:rPr lang="ru-RU" i="1" dirty="0" smtClean="0"/>
              <a:t> 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Рейтинг игры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Описание </a:t>
            </a:r>
          </a:p>
          <a:p>
            <a:pPr marL="285750" indent="74613">
              <a:buFont typeface="Arial" panose="020B0604020202020204" pitchFamily="34" charset="0"/>
              <a:buChar char="•"/>
            </a:pPr>
            <a:r>
              <a:rPr lang="ru-RU" dirty="0" smtClean="0"/>
              <a:t>Изображения игры или обложка </a:t>
            </a:r>
            <a:endParaRPr lang="ru-RU" dirty="0" smtClean="0"/>
          </a:p>
          <a:p>
            <a:pPr indent="360363"/>
            <a:endParaRPr lang="ru-RU" dirty="0" smtClean="0"/>
          </a:p>
          <a:p>
            <a:pPr indent="360363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laravel/ga</a:t>
            </a:r>
            <a:r>
              <a:rPr lang="en-US" dirty="0" smtClean="0">
                <a:hlinkClick r:id="rId3"/>
              </a:rPr>
              <a:t>mes_catalog</a:t>
            </a:r>
            <a:r>
              <a:rPr lang="en-US" dirty="0" smtClean="0"/>
              <a:t> </a:t>
            </a:r>
            <a:endParaRPr lang="ru-RU" dirty="0" smtClean="0"/>
          </a:p>
          <a:p>
            <a:pPr indent="360363"/>
            <a:endParaRPr lang="ru-RU" dirty="0" smtClean="0"/>
          </a:p>
          <a:p>
            <a:pPr indent="360363"/>
            <a:r>
              <a:rPr lang="ru-RU" dirty="0" smtClean="0"/>
              <a:t>Для примера: </a:t>
            </a:r>
            <a:endParaRPr lang="ru-RU" dirty="0"/>
          </a:p>
          <a:p>
            <a:pPr indent="360363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www.playground.ru/games/pc</a:t>
            </a:r>
            <a:endParaRPr lang="ru-RU" dirty="0" smtClean="0"/>
          </a:p>
          <a:p>
            <a:pPr indent="360363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://www.igromania.ru/games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indent="360363"/>
            <a:endParaRPr lang="ru-RU" dirty="0" smtClean="0"/>
          </a:p>
          <a:p>
            <a:pPr indent="360363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3257899"/>
            <a:ext cx="2814056" cy="1698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699542"/>
            <a:ext cx="2763578" cy="223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85</Words>
  <Application>Microsoft Office PowerPoint</Application>
  <PresentationFormat>Экран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418</cp:revision>
  <dcterms:modified xsi:type="dcterms:W3CDTF">2021-09-30T18:49:39Z</dcterms:modified>
</cp:coreProperties>
</file>