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registe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m/recaptcha/admin/" TargetMode="External"/><Relationship Id="rId5" Type="http://schemas.openxmlformats.org/officeDocument/2006/relationships/hyperlink" Target="https://www.youtube.com/watch?v=_poAgofQdaI" TargetMode="External"/><Relationship Id="rId4" Type="http://schemas.openxmlformats.org/officeDocument/2006/relationships/hyperlink" Target="https://github.com/anhskohbo/no-captc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179512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1" y="2773196"/>
            <a:ext cx="5400599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Laravel </a:t>
            </a:r>
            <a:r>
              <a:rPr lang="en-US" altLang="ru-RU" sz="2400" b="1" dirty="0" err="1" smtClean="0">
                <a:solidFill>
                  <a:schemeClr val="bg1">
                    <a:lumMod val="50000"/>
                  </a:schemeClr>
                </a:solidFill>
              </a:rPr>
              <a:t>NoCaptcha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 reCAPTCHA</a:t>
            </a:r>
            <a:endParaRPr lang="ru-RU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Подключения </a:t>
            </a:r>
            <a:r>
              <a:rPr lang="ru-RU" altLang="ru-RU" sz="2400" dirty="0" err="1" smtClean="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altLang="ru-RU" sz="2400" dirty="0" err="1">
                <a:solidFill>
                  <a:schemeClr val="bg1">
                    <a:lumMod val="50000"/>
                  </a:schemeClr>
                </a:solidFill>
              </a:rPr>
              <a:t>reCAPTCHA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v2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ru-RU" dirty="0" smtClean="0"/>
              <a:t>Добавьте проверку </a:t>
            </a:r>
            <a:r>
              <a:rPr lang="en-US" dirty="0" smtClean="0"/>
              <a:t>reCAPTCHA</a:t>
            </a:r>
            <a:r>
              <a:rPr lang="ru-RU" dirty="0" smtClean="0"/>
              <a:t> на форму регистрации </a:t>
            </a:r>
            <a:r>
              <a:rPr lang="en-US" dirty="0" smtClean="0"/>
              <a:t>Laravel </a:t>
            </a:r>
            <a:endParaRPr lang="en-US" b="1" dirty="0" smtClean="0"/>
          </a:p>
          <a:p>
            <a:pPr indent="360363"/>
            <a:r>
              <a:rPr lang="ru-RU" dirty="0" smtClean="0"/>
              <a:t>Форма </a:t>
            </a:r>
            <a:r>
              <a:rPr lang="ru-RU" dirty="0"/>
              <a:t>регистрации </a:t>
            </a:r>
            <a:r>
              <a:rPr lang="en-US" dirty="0"/>
              <a:t>Laravel</a:t>
            </a:r>
            <a:r>
              <a:rPr lang="ru-RU" dirty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laravel/register</a:t>
            </a:r>
            <a:r>
              <a:rPr lang="en-US" dirty="0" smtClean="0"/>
              <a:t> </a:t>
            </a:r>
          </a:p>
          <a:p>
            <a:pPr indent="360363"/>
            <a:endParaRPr lang="ru-RU" dirty="0" smtClean="0"/>
          </a:p>
          <a:p>
            <a:pPr indent="360363"/>
            <a:r>
              <a:rPr lang="ru-RU" b="1" dirty="0" smtClean="0"/>
              <a:t>Материалы по теме</a:t>
            </a:r>
            <a:r>
              <a:rPr lang="ru-RU" b="1" dirty="0" smtClean="0"/>
              <a:t>: </a:t>
            </a:r>
            <a:endParaRPr lang="en-US" b="1" dirty="0" smtClean="0"/>
          </a:p>
          <a:p>
            <a:pPr indent="360363"/>
            <a:r>
              <a:rPr lang="en-US" dirty="0" smtClean="0"/>
              <a:t>No </a:t>
            </a:r>
            <a:r>
              <a:rPr lang="en-US" dirty="0"/>
              <a:t>CAPTCHA reCAPTCHA For </a:t>
            </a:r>
            <a:r>
              <a:rPr lang="en-US" dirty="0" smtClean="0"/>
              <a:t>Laravel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github.com/anhskohbo/no-captcha</a:t>
            </a:r>
            <a:endParaRPr lang="en-US" dirty="0" smtClean="0"/>
          </a:p>
          <a:p>
            <a:pPr indent="360363"/>
            <a:r>
              <a:rPr lang="en-US" dirty="0"/>
              <a:t>LARAVEL </a:t>
            </a:r>
            <a:r>
              <a:rPr lang="ru-RU" dirty="0" err="1"/>
              <a:t>Капча</a:t>
            </a:r>
            <a:r>
              <a:rPr lang="ru-RU" dirty="0"/>
              <a:t> от </a:t>
            </a:r>
            <a:r>
              <a:rPr lang="en-US" dirty="0"/>
              <a:t>Google </a:t>
            </a:r>
            <a:r>
              <a:rPr lang="en-US" dirty="0" smtClean="0"/>
              <a:t>reCAPTCHA: </a:t>
            </a:r>
            <a:r>
              <a:rPr lang="en-US" dirty="0" smtClean="0">
                <a:hlinkClick r:id="rId5"/>
              </a:rPr>
              <a:t>https://www.youtube.com/watch?v=_poAgofQdaI</a:t>
            </a:r>
            <a:r>
              <a:rPr lang="ru-RU" dirty="0" smtClean="0"/>
              <a:t> </a:t>
            </a:r>
          </a:p>
          <a:p>
            <a:pPr indent="360363"/>
            <a:r>
              <a:rPr lang="en-US" dirty="0" smtClean="0"/>
              <a:t>Google reCAPTCHA Admin: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://www.google.com/recaptcha/admin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</a:t>
            </a:r>
            <a:endParaRPr lang="ru-RU" dirty="0" smtClean="0"/>
          </a:p>
          <a:p>
            <a:pPr indent="360363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7734"/>
            <a:ext cx="5364088" cy="258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66</Words>
  <Application>Microsoft Office PowerPoint</Application>
  <PresentationFormat>Экран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443</cp:revision>
  <dcterms:modified xsi:type="dcterms:W3CDTF">2021-10-05T18:29:00Z</dcterms:modified>
</cp:coreProperties>
</file>