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ulin.ru/dinamicheskie-stranicy-v-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Базовый уровень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458311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Функции массивов, Циклы </a:t>
            </a:r>
            <a:r>
              <a:rPr lang="en-US" altLang="ru-RU" sz="4000" dirty="0">
                <a:solidFill>
                  <a:srgbClr val="4C5D6E"/>
                </a:solidFill>
              </a:rPr>
              <a:t>PHP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237320" y="843558"/>
            <a:ext cx="623731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 1</a:t>
            </a:r>
          </a:p>
          <a:p>
            <a:r>
              <a:rPr lang="ru-RU" sz="1800" dirty="0" smtClean="0"/>
              <a:t>Создайте динамическую страницу вывода статей на основе массива следуя инструкции: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www.programulin.ru/dinamicheskie-stranicy-v-php</a:t>
            </a:r>
            <a:endParaRPr lang="ru-RU" sz="1600" dirty="0" smtClean="0"/>
          </a:p>
          <a:p>
            <a:endParaRPr lang="ru-RU" sz="1800" dirty="0"/>
          </a:p>
          <a:p>
            <a:r>
              <a:rPr lang="ru-RU" sz="1800" b="1" dirty="0" smtClean="0"/>
              <a:t>Пример массива: </a:t>
            </a:r>
          </a:p>
          <a:p>
            <a:r>
              <a:rPr lang="ru-RU" sz="1800" dirty="0"/>
              <a:t> </a:t>
            </a:r>
            <a:r>
              <a:rPr lang="ru-RU" dirty="0"/>
              <a:t>$</a:t>
            </a:r>
            <a:r>
              <a:rPr lang="ru-RU" dirty="0" err="1"/>
              <a:t>articles</a:t>
            </a:r>
            <a:r>
              <a:rPr lang="ru-RU" dirty="0"/>
              <a:t> = [</a:t>
            </a:r>
          </a:p>
          <a:p>
            <a:r>
              <a:rPr lang="ru-RU" dirty="0"/>
              <a:t>        [</a:t>
            </a:r>
          </a:p>
          <a:p>
            <a:r>
              <a:rPr lang="ru-RU" dirty="0"/>
              <a:t>            '</a:t>
            </a:r>
            <a:r>
              <a:rPr lang="ru-RU" dirty="0" err="1"/>
              <a:t>title</a:t>
            </a:r>
            <a:r>
              <a:rPr lang="ru-RU" dirty="0"/>
              <a:t>' =&gt; 'Создание динамических страниц',</a:t>
            </a:r>
          </a:p>
          <a:p>
            <a:r>
              <a:rPr lang="ru-RU" dirty="0"/>
              <a:t>            '</a:t>
            </a:r>
            <a:r>
              <a:rPr lang="ru-RU" dirty="0" err="1"/>
              <a:t>content</a:t>
            </a:r>
            <a:r>
              <a:rPr lang="ru-RU" dirty="0"/>
              <a:t>' =&gt; 'Текст статьи про динамические страницы.'</a:t>
            </a:r>
          </a:p>
          <a:p>
            <a:r>
              <a:rPr lang="ru-RU" dirty="0"/>
              <a:t>        ],</a:t>
            </a:r>
          </a:p>
          <a:p>
            <a:r>
              <a:rPr lang="ru-RU" dirty="0"/>
              <a:t>        [</a:t>
            </a:r>
          </a:p>
          <a:p>
            <a:r>
              <a:rPr lang="ru-RU" dirty="0"/>
              <a:t>            '</a:t>
            </a:r>
            <a:r>
              <a:rPr lang="ru-RU" dirty="0" err="1"/>
              <a:t>title</a:t>
            </a:r>
            <a:r>
              <a:rPr lang="ru-RU" dirty="0"/>
              <a:t>' =&gt;  'Как поймать котёнка',</a:t>
            </a:r>
          </a:p>
          <a:p>
            <a:r>
              <a:rPr lang="ru-RU" dirty="0"/>
              <a:t>            '</a:t>
            </a:r>
            <a:r>
              <a:rPr lang="ru-RU" dirty="0" err="1"/>
              <a:t>content</a:t>
            </a:r>
            <a:r>
              <a:rPr lang="ru-RU" dirty="0"/>
              <a:t>' =&gt; 'Текст статьи про котят.'</a:t>
            </a:r>
          </a:p>
          <a:p>
            <a:r>
              <a:rPr lang="ru-RU" dirty="0"/>
              <a:t>        ]</a:t>
            </a:r>
          </a:p>
          <a:p>
            <a:r>
              <a:rPr lang="ru-RU" dirty="0"/>
              <a:t>    </a:t>
            </a:r>
            <a:r>
              <a:rPr lang="ru-RU" dirty="0" smtClean="0"/>
              <a:t>];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84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117</cp:revision>
  <dcterms:modified xsi:type="dcterms:W3CDTF">2021-07-19T17:01:46Z</dcterms:modified>
</cp:coreProperties>
</file>