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5/catego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ravel5/new_post" TargetMode="External"/><Relationship Id="rId4" Type="http://schemas.openxmlformats.org/officeDocument/2006/relationships/hyperlink" Target="http://laravel/posts?category_id=xx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859782"/>
            <a:ext cx="5049118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Socialite 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авторизации через аккаунт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Google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-20538"/>
            <a:ext cx="6853238" cy="64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683568" y="627534"/>
            <a:ext cx="7848872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 Реализуйте доску объявлений.</a:t>
            </a:r>
            <a:r>
              <a:rPr lang="en-US" sz="1600" dirty="0"/>
              <a:t> </a:t>
            </a:r>
            <a:r>
              <a:rPr lang="ru-RU" sz="1600" dirty="0"/>
              <a:t>(пример</a:t>
            </a:r>
            <a:r>
              <a:rPr lang="en-US" sz="1600" dirty="0"/>
              <a:t>:</a:t>
            </a:r>
            <a:r>
              <a:rPr lang="ru-RU" sz="1600" dirty="0"/>
              <a:t> </a:t>
            </a:r>
            <a:r>
              <a:rPr lang="en-US" sz="1600" b="1" dirty="0" err="1"/>
              <a:t>olx.ux</a:t>
            </a:r>
            <a:r>
              <a:rPr lang="en-US" sz="1600" dirty="0"/>
              <a:t>, </a:t>
            </a:r>
            <a:r>
              <a:rPr lang="en-US" sz="1600" b="1" dirty="0"/>
              <a:t>doski.uz</a:t>
            </a:r>
            <a:r>
              <a:rPr lang="ru-RU" sz="1600" dirty="0"/>
              <a:t>)</a:t>
            </a:r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На главной странице нашего сайта должен быть список категорий  объявлений.</a:t>
            </a:r>
          </a:p>
          <a:p>
            <a:pPr indent="360363"/>
            <a:r>
              <a:rPr lang="en-US" sz="1600" dirty="0">
                <a:hlinkClick r:id="rId3"/>
              </a:rPr>
              <a:t>http://laravel5/categories</a:t>
            </a:r>
            <a:endParaRPr lang="ru-RU" sz="1600" dirty="0"/>
          </a:p>
          <a:p>
            <a:pPr indent="360363"/>
            <a:endParaRPr lang="en-US" sz="1600" dirty="0"/>
          </a:p>
          <a:p>
            <a:pPr indent="360363"/>
            <a:r>
              <a:rPr lang="ru-RU" sz="1600" dirty="0"/>
              <a:t>По заходу на определенную рубрику должен выводится список объявлений из данной рубрики. Пусть объявления сортируются по убыванию даты.</a:t>
            </a:r>
          </a:p>
          <a:p>
            <a:pPr indent="360363"/>
            <a:r>
              <a:rPr lang="en-US" sz="1600" dirty="0">
                <a:hlinkClick r:id="rId4"/>
              </a:rPr>
              <a:t>http://laravel5/posts?category_id=xxx</a:t>
            </a:r>
            <a:endParaRPr lang="en-US" sz="1600" dirty="0"/>
          </a:p>
          <a:p>
            <a:pPr indent="360363"/>
            <a:endParaRPr lang="ru-RU" sz="1600" dirty="0"/>
          </a:p>
          <a:p>
            <a:pPr indent="360363"/>
            <a:r>
              <a:rPr lang="ru-RU" sz="1600" dirty="0"/>
              <a:t>Под списком объявлений сделайте форму, с помощью которой можно будет оставить новое объявление</a:t>
            </a:r>
            <a:r>
              <a:rPr lang="en-US" sz="1600" dirty="0"/>
              <a:t> </a:t>
            </a:r>
            <a:r>
              <a:rPr lang="ru-RU" sz="1600" dirty="0"/>
              <a:t>и указать категорию. </a:t>
            </a:r>
            <a:endParaRPr lang="en-US" sz="1600" dirty="0"/>
          </a:p>
          <a:p>
            <a:pPr indent="360363"/>
            <a:r>
              <a:rPr lang="en-US" sz="1600" dirty="0">
                <a:hlinkClick r:id="rId5"/>
              </a:rPr>
              <a:t>http://laravel5/new_post</a:t>
            </a:r>
            <a:endParaRPr lang="en-US" sz="1600" dirty="0"/>
          </a:p>
          <a:p>
            <a:pPr indent="360363"/>
            <a:endParaRPr lang="en-US" sz="1600" dirty="0"/>
          </a:p>
          <a:p>
            <a:pPr lvl="1"/>
            <a:r>
              <a:rPr lang="ru-RU" b="1" dirty="0"/>
              <a:t>На проверку</a:t>
            </a:r>
            <a:r>
              <a:rPr lang="en-US" b="1" dirty="0"/>
              <a:t> </a:t>
            </a:r>
            <a:r>
              <a:rPr lang="ru-RU" b="1" dirty="0"/>
              <a:t>отправить: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Файлы проекта </a:t>
            </a:r>
            <a:r>
              <a:rPr lang="en-US" b="1" dirty="0"/>
              <a:t>Laravel</a:t>
            </a:r>
            <a:endParaRPr lang="ru-RU" b="1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Скриншот окна браузера </a:t>
            </a:r>
            <a:r>
              <a:rPr lang="en-US" sz="1200" dirty="0">
                <a:hlinkClick r:id="rId3"/>
              </a:rPr>
              <a:t>http://laravel5/categories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122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367</cp:revision>
  <dcterms:modified xsi:type="dcterms:W3CDTF">2022-01-24T13:19:58Z</dcterms:modified>
</cp:coreProperties>
</file>