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5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  <p:extLst>
      <p:ext uri="{BB962C8B-B14F-4D97-AF65-F5344CB8AC3E}">
        <p14:creationId xmlns:p14="http://schemas.microsoft.com/office/powerpoint/2010/main" val="201506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5/di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laravel/dish/(id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26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37122"/>
            <a:ext cx="3765550" cy="10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err="1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7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59782"/>
            <a:ext cx="5697190" cy="17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/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Laravel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REST API 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часть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HTTP-</a:t>
            </a: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отклики (</a:t>
            </a:r>
            <a:r>
              <a:rPr lang="en-US" altLang="ru-RU" sz="2400">
                <a:solidFill>
                  <a:schemeClr val="bg1">
                    <a:lumMod val="50000"/>
                  </a:schemeClr>
                </a:solidFill>
              </a:rPr>
              <a:t>HTTP Responses</a:t>
            </a:r>
            <a:r>
              <a:rPr lang="ru-RU" altLang="ru-RU" sz="2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ru-RU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</a:rPr>
              <a:t>Пример разработки 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REST API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71500" y="843558"/>
            <a:ext cx="5508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Задача</a:t>
            </a:r>
            <a:r>
              <a:rPr lang="en-US" sz="1600" dirty="0"/>
              <a:t>: </a:t>
            </a:r>
            <a:r>
              <a:rPr lang="ru-RU" sz="1600" dirty="0"/>
              <a:t> Реализуйте каталог рецептов блюд.</a:t>
            </a:r>
            <a:r>
              <a:rPr lang="en-US" sz="1600" dirty="0"/>
              <a:t> </a:t>
            </a:r>
          </a:p>
          <a:p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На главной странице нашего сайта должен быть список блюд.</a:t>
            </a:r>
            <a:r>
              <a:rPr lang="en-US" sz="1600" dirty="0"/>
              <a:t> (</a:t>
            </a:r>
            <a:r>
              <a:rPr lang="ru-RU" sz="1600" dirty="0"/>
              <a:t>примерно как на картинке</a:t>
            </a:r>
            <a:r>
              <a:rPr lang="en-US" sz="1600" dirty="0"/>
              <a:t>)</a:t>
            </a:r>
            <a:endParaRPr lang="ru-RU" sz="1600" dirty="0"/>
          </a:p>
          <a:p>
            <a:pPr algn="ctr"/>
            <a:r>
              <a:rPr lang="en-US" sz="1600" dirty="0">
                <a:hlinkClick r:id="rId3"/>
              </a:rPr>
              <a:t>http://laravel5/dishes</a:t>
            </a:r>
            <a:r>
              <a:rPr lang="en-US" sz="1600" dirty="0"/>
              <a:t> </a:t>
            </a:r>
            <a:endParaRPr lang="ru-RU" sz="1600" dirty="0"/>
          </a:p>
          <a:p>
            <a:endParaRPr lang="en-US" sz="1600" dirty="0"/>
          </a:p>
          <a:p>
            <a:endParaRPr lang="en-US" sz="1600" dirty="0"/>
          </a:p>
          <a:p>
            <a:pPr marL="342900" indent="-342900">
              <a:buFont typeface="+mj-lt"/>
              <a:buAutoNum type="arabicPeriod" startAt="2"/>
            </a:pPr>
            <a:r>
              <a:rPr lang="ru-RU" sz="1600" dirty="0"/>
              <a:t>По заходу на определённый рецепт блюда должно выводится</a:t>
            </a:r>
            <a:r>
              <a:rPr lang="en-US" sz="16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Название блюдо </a:t>
            </a:r>
            <a:r>
              <a:rPr lang="en-US" sz="1600" dirty="0"/>
              <a:t>(</a:t>
            </a:r>
            <a:r>
              <a:rPr lang="en-US" sz="1600" dirty="0" err="1"/>
              <a:t>dish_name</a:t>
            </a:r>
            <a:r>
              <a:rPr lang="en-US" sz="16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Описание рецепта </a:t>
            </a:r>
            <a:r>
              <a:rPr lang="en-US" sz="1600" dirty="0"/>
              <a:t>(</a:t>
            </a:r>
            <a:r>
              <a:rPr lang="en-US" sz="1600" dirty="0" err="1"/>
              <a:t>dish_recipe</a:t>
            </a:r>
            <a:r>
              <a:rPr lang="en-US" sz="1600" dirty="0"/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Список ингредиентов блюда</a:t>
            </a:r>
            <a:r>
              <a:rPr lang="en-US" sz="1600" dirty="0"/>
              <a:t> (</a:t>
            </a:r>
            <a:r>
              <a:rPr lang="en-US" sz="1600" dirty="0" err="1"/>
              <a:t>dish_ingredients</a:t>
            </a:r>
            <a:r>
              <a:rPr lang="en-US" sz="1600" dirty="0"/>
              <a:t>)</a:t>
            </a:r>
            <a:endParaRPr lang="ru-RU" sz="1600" dirty="0"/>
          </a:p>
          <a:p>
            <a:pPr algn="ctr"/>
            <a:r>
              <a:rPr lang="en-US" sz="1600" dirty="0">
                <a:hlinkClick r:id="rId4"/>
              </a:rPr>
              <a:t>http://laravel5/dish/(id)</a:t>
            </a:r>
            <a:endParaRPr lang="en-US" sz="1600" dirty="0"/>
          </a:p>
          <a:p>
            <a:pPr indent="360363"/>
            <a:endParaRPr lang="ru-RU" sz="1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993" y="3075806"/>
            <a:ext cx="3645503" cy="20252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29" y="271508"/>
            <a:ext cx="2808312" cy="23482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1073" y="5147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</a:t>
            </a:r>
            <a:r>
              <a:rPr lang="en-US" sz="1100">
                <a:hlinkClick r:id="rId3"/>
              </a:rPr>
              <a:t>://laravel5/</a:t>
            </a:r>
            <a:r>
              <a:rPr lang="en-US" sz="1100" dirty="0">
                <a:hlinkClick r:id="rId3"/>
              </a:rPr>
              <a:t>dishes</a:t>
            </a:r>
            <a:r>
              <a:rPr lang="en-US" sz="1100" dirty="0"/>
              <a:t> </a:t>
            </a:r>
            <a:endParaRPr lang="ru-RU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5632" y="2814196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http://laravel5/dish/(id)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496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106</Words>
  <Application>Microsoft Office PowerPoint</Application>
  <PresentationFormat>Экран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Бахром Саидакбарходжаев</cp:lastModifiedBy>
  <cp:revision>388</cp:revision>
  <dcterms:modified xsi:type="dcterms:W3CDTF">2022-01-31T10:00:53Z</dcterms:modified>
</cp:coreProperties>
</file>