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api/artic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28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+ AJAX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884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627534"/>
            <a:ext cx="78488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ru-RU" sz="1200" dirty="0"/>
              <a:t>Это задание является доработкой предыдущего домашнего задания</a:t>
            </a:r>
            <a:r>
              <a:rPr lang="en-US" sz="1200" dirty="0"/>
              <a:t>: </a:t>
            </a:r>
          </a:p>
          <a:p>
            <a:pPr indent="361950"/>
            <a:r>
              <a:rPr lang="en-US" sz="1200" b="1" dirty="0"/>
              <a:t>"PHP - </a:t>
            </a:r>
            <a:r>
              <a:rPr lang="ru-RU" sz="1200" b="1" dirty="0"/>
              <a:t>Урок 21 - </a:t>
            </a:r>
            <a:r>
              <a:rPr lang="en-US" sz="1200" b="1" dirty="0" err="1"/>
              <a:t>PHP_Laravel</a:t>
            </a:r>
            <a:r>
              <a:rPr lang="en-US" sz="1200" b="1" dirty="0"/>
              <a:t>-</a:t>
            </a:r>
            <a:r>
              <a:rPr lang="ru-RU" sz="1200" b="1" dirty="0"/>
              <a:t>Базы данных_часть3-ДЗ.</a:t>
            </a:r>
            <a:r>
              <a:rPr lang="en-US" sz="1200" b="1" dirty="0" err="1"/>
              <a:t>pptx</a:t>
            </a:r>
            <a:r>
              <a:rPr lang="en-US" sz="1200" b="1" dirty="0"/>
              <a:t>" </a:t>
            </a:r>
            <a:r>
              <a:rPr lang="ru-RU" sz="1200" dirty="0"/>
              <a:t>от</a:t>
            </a:r>
            <a:r>
              <a:rPr lang="en-US" sz="1200" b="1" dirty="0"/>
              <a:t> </a:t>
            </a:r>
            <a:r>
              <a:rPr lang="en-US" sz="1200" dirty="0"/>
              <a:t>18</a:t>
            </a:r>
            <a:r>
              <a:rPr lang="ru-RU" sz="1200" dirty="0"/>
              <a:t>.0</a:t>
            </a:r>
            <a:r>
              <a:rPr lang="en-US" sz="1200" dirty="0"/>
              <a:t>1</a:t>
            </a:r>
            <a:r>
              <a:rPr lang="ru-RU" sz="1200" dirty="0"/>
              <a:t>.202</a:t>
            </a:r>
            <a:r>
              <a:rPr lang="en-US" sz="1200" dirty="0"/>
              <a:t>2</a:t>
            </a:r>
            <a:r>
              <a:rPr lang="ru-RU" sz="1200" dirty="0"/>
              <a:t> </a:t>
            </a:r>
            <a:endParaRPr lang="en-US" sz="1200" b="1" dirty="0"/>
          </a:p>
          <a:p>
            <a:endParaRPr lang="ru-RU" sz="1200" dirty="0"/>
          </a:p>
          <a:p>
            <a:pPr indent="360363"/>
            <a:r>
              <a:rPr lang="ru-RU" sz="1200" dirty="0"/>
              <a:t>Структура таблицы:  </a:t>
            </a:r>
          </a:p>
          <a:p>
            <a:pPr indent="360363"/>
            <a:r>
              <a:rPr lang="en-US" sz="1100" dirty="0">
                <a:ln w="0"/>
                <a:solidFill>
                  <a:schemeClr val="accent1"/>
                </a:solidFill>
              </a:rPr>
              <a:t>CREATE TABLE `articles` (  </a:t>
            </a:r>
            <a:endParaRPr lang="ru-RU" sz="1100" dirty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>
                <a:ln w="0"/>
                <a:solidFill>
                  <a:schemeClr val="accent1"/>
                </a:solidFill>
              </a:rPr>
              <a:t>   `id` </a:t>
            </a:r>
            <a:r>
              <a:rPr lang="en-US" sz="11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1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100" dirty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>
                <a:ln w="0"/>
                <a:solidFill>
                  <a:schemeClr val="accent1"/>
                </a:solidFill>
              </a:rPr>
              <a:t>    `title` varchar(255) DEFAULT NULL,  </a:t>
            </a:r>
            <a:endParaRPr lang="ru-RU" sz="1100" dirty="0">
              <a:ln w="0"/>
              <a:solidFill>
                <a:schemeClr val="accent1"/>
              </a:solidFill>
            </a:endParaRPr>
          </a:p>
          <a:p>
            <a:pPr indent="360363"/>
            <a:r>
              <a:rPr lang="en-US" sz="1100" dirty="0">
                <a:ln w="0"/>
                <a:solidFill>
                  <a:schemeClr val="accent1"/>
                </a:solidFill>
              </a:rPr>
              <a:t>    `content` text)</a:t>
            </a:r>
          </a:p>
          <a:p>
            <a:pPr marL="228600" indent="131763"/>
            <a:endParaRPr lang="en-US" sz="1100" b="1" dirty="0"/>
          </a:p>
          <a:p>
            <a:pPr marL="228600" indent="131763"/>
            <a:r>
              <a:rPr lang="ru-RU" sz="1100" b="1" dirty="0"/>
              <a:t>Что необходимо доработать</a:t>
            </a:r>
            <a:r>
              <a:rPr lang="en-US" sz="1100" dirty="0"/>
              <a:t>:</a:t>
            </a:r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возможность </a:t>
            </a:r>
            <a:r>
              <a:rPr lang="ru-RU" sz="1100" b="1" dirty="0"/>
              <a:t>добавления</a:t>
            </a:r>
            <a:r>
              <a:rPr lang="ru-RU" sz="1100" dirty="0"/>
              <a:t> новый статей</a:t>
            </a:r>
            <a:r>
              <a:rPr lang="en-US" sz="1100" dirty="0"/>
              <a:t> </a:t>
            </a:r>
            <a:r>
              <a:rPr lang="ru-RU" sz="1100" dirty="0"/>
              <a:t>используя </a:t>
            </a:r>
            <a:r>
              <a:rPr lang="en-US" sz="1100" b="1" dirty="0"/>
              <a:t>REST API</a:t>
            </a:r>
            <a:endParaRPr lang="ru-RU" sz="1100" b="1" dirty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возможность </a:t>
            </a:r>
            <a:r>
              <a:rPr lang="ru-RU" sz="1100" b="1" dirty="0"/>
              <a:t>редактирование</a:t>
            </a:r>
            <a:r>
              <a:rPr lang="ru-RU" sz="1100" dirty="0"/>
              <a:t> текста статей используя </a:t>
            </a:r>
            <a:r>
              <a:rPr lang="en-US" sz="1100" b="1" dirty="0"/>
              <a:t>REST API</a:t>
            </a:r>
            <a:endParaRPr lang="ru-RU" sz="1100" b="1" dirty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возможность </a:t>
            </a:r>
            <a:r>
              <a:rPr lang="ru-RU" sz="1100" b="1" dirty="0"/>
              <a:t>удаления</a:t>
            </a:r>
            <a:r>
              <a:rPr lang="ru-RU" sz="1100" dirty="0"/>
              <a:t> статей используя </a:t>
            </a:r>
            <a:r>
              <a:rPr lang="en-US" sz="1100" b="1" dirty="0"/>
              <a:t>REST API</a:t>
            </a:r>
            <a:endParaRPr lang="ru-RU" sz="1100" b="1" dirty="0"/>
          </a:p>
          <a:p>
            <a:pPr marL="228600" indent="131763">
              <a:buFont typeface="+mj-lt"/>
              <a:buAutoNum type="arabicPeriod"/>
            </a:pPr>
            <a:r>
              <a:rPr lang="ru-RU" sz="1100" dirty="0"/>
              <a:t>Добавить возможность </a:t>
            </a:r>
            <a:r>
              <a:rPr lang="ru-RU" sz="1100" b="1" dirty="0"/>
              <a:t>поиска</a:t>
            </a:r>
            <a:r>
              <a:rPr lang="ru-RU" sz="1100" dirty="0"/>
              <a:t> по содержанию текста статей</a:t>
            </a:r>
            <a:r>
              <a:rPr lang="en-US" sz="1100" dirty="0"/>
              <a:t> </a:t>
            </a:r>
            <a:r>
              <a:rPr lang="ru-RU" sz="1100" dirty="0"/>
              <a:t>используя</a:t>
            </a:r>
            <a:r>
              <a:rPr lang="en-US" sz="1100" dirty="0"/>
              <a:t> </a:t>
            </a:r>
            <a:r>
              <a:rPr lang="en-US" sz="1100" b="1" dirty="0"/>
              <a:t>REST API</a:t>
            </a:r>
            <a:endParaRPr lang="ru-RU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363838"/>
            <a:ext cx="1944216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50" b="1" dirty="0"/>
              <a:t>Добавления статьи: </a:t>
            </a:r>
          </a:p>
          <a:p>
            <a:r>
              <a:rPr lang="en-US" sz="1050" dirty="0"/>
              <a:t>URL: </a:t>
            </a:r>
          </a:p>
          <a:p>
            <a:r>
              <a:rPr lang="en-US" sz="1050" dirty="0"/>
              <a:t>POST </a:t>
            </a:r>
            <a:r>
              <a:rPr lang="en-US" sz="1050" dirty="0">
                <a:hlinkClick r:id="rId3"/>
              </a:rPr>
              <a:t>http://laravel5/api/</a:t>
            </a:r>
            <a:r>
              <a:rPr lang="en-US" sz="1050" dirty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sz="1050" dirty="0"/>
              <a:t> </a:t>
            </a:r>
          </a:p>
          <a:p>
            <a:r>
              <a:rPr lang="en-US" sz="1050" dirty="0"/>
              <a:t>{</a:t>
            </a:r>
          </a:p>
          <a:p>
            <a:pPr indent="92075"/>
            <a:r>
              <a:rPr lang="en-US" sz="1050" dirty="0"/>
              <a:t>"</a:t>
            </a:r>
            <a:r>
              <a:rPr lang="en-US" sz="1050" dirty="0" err="1"/>
              <a:t>action":"add</a:t>
            </a:r>
            <a:r>
              <a:rPr lang="en-US" sz="1050" dirty="0"/>
              <a:t>",</a:t>
            </a:r>
          </a:p>
          <a:p>
            <a:pPr indent="92075"/>
            <a:r>
              <a:rPr lang="en-US" sz="1050" dirty="0"/>
              <a:t>"title":"title text",</a:t>
            </a:r>
          </a:p>
          <a:p>
            <a:pPr indent="92075"/>
            <a:r>
              <a:rPr lang="en-US" sz="1050" dirty="0"/>
              <a:t>"</a:t>
            </a:r>
            <a:r>
              <a:rPr lang="en-US" sz="1050" dirty="0" err="1"/>
              <a:t>content":"content</a:t>
            </a:r>
            <a:r>
              <a:rPr lang="en-US" sz="1050" dirty="0"/>
              <a:t> text"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3358108"/>
            <a:ext cx="2088232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b="1" dirty="0"/>
              <a:t>Редактирование статьи: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3"/>
              </a:rPr>
              <a:t>http://laravel5/api/</a:t>
            </a:r>
            <a:r>
              <a:rPr lang="en-US" dirty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pPr indent="92075"/>
            <a:r>
              <a:rPr lang="en-US" dirty="0"/>
              <a:t>"</a:t>
            </a:r>
            <a:r>
              <a:rPr lang="en-US" dirty="0" err="1"/>
              <a:t>action":"edit</a:t>
            </a:r>
            <a:r>
              <a:rPr lang="en-US" dirty="0"/>
              <a:t>",</a:t>
            </a:r>
          </a:p>
          <a:p>
            <a:pPr indent="92075"/>
            <a:r>
              <a:rPr lang="en-US" dirty="0"/>
              <a:t>"article_id":1,</a:t>
            </a:r>
          </a:p>
          <a:p>
            <a:pPr indent="92075"/>
            <a:r>
              <a:rPr lang="en-US" dirty="0"/>
              <a:t>"title":"title text",</a:t>
            </a:r>
          </a:p>
          <a:p>
            <a:pPr indent="92075"/>
            <a:r>
              <a:rPr lang="en-US" dirty="0"/>
              <a:t>"content":" content text"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66868" y="3358108"/>
            <a:ext cx="1980220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b="1" dirty="0"/>
              <a:t>Удаления статьи: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3"/>
              </a:rPr>
              <a:t>http://laravel5/api/</a:t>
            </a:r>
            <a:r>
              <a:rPr lang="en-US" dirty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pPr indent="92075"/>
            <a:r>
              <a:rPr lang="en-US" dirty="0"/>
              <a:t>"</a:t>
            </a:r>
            <a:r>
              <a:rPr lang="en-US" dirty="0" err="1"/>
              <a:t>action":"delete</a:t>
            </a:r>
            <a:r>
              <a:rPr lang="en-US" dirty="0"/>
              <a:t>",</a:t>
            </a:r>
          </a:p>
          <a:p>
            <a:pPr indent="92075"/>
            <a:r>
              <a:rPr lang="en-US" dirty="0"/>
              <a:t>"article_id":1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3358108"/>
            <a:ext cx="1980220" cy="15465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05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ru-RU" b="1" dirty="0"/>
              <a:t>Поиск статей по тексту: </a:t>
            </a:r>
          </a:p>
          <a:p>
            <a:r>
              <a:rPr lang="en-US" dirty="0"/>
              <a:t>URL: </a:t>
            </a:r>
          </a:p>
          <a:p>
            <a:r>
              <a:rPr lang="en-US" dirty="0"/>
              <a:t>POST </a:t>
            </a:r>
            <a:r>
              <a:rPr lang="en-US" dirty="0">
                <a:hlinkClick r:id="rId3"/>
              </a:rPr>
              <a:t>http://laravel5/api/</a:t>
            </a:r>
            <a:r>
              <a:rPr lang="en-US" dirty="0">
                <a:ln w="0"/>
                <a:solidFill>
                  <a:schemeClr val="accent1"/>
                </a:solidFill>
                <a:hlinkClick r:id="rId3"/>
              </a:rPr>
              <a:t>articles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pPr indent="92075"/>
            <a:r>
              <a:rPr lang="en-US" dirty="0"/>
              <a:t>"</a:t>
            </a:r>
            <a:r>
              <a:rPr lang="en-US" dirty="0" err="1"/>
              <a:t>action":"find</a:t>
            </a:r>
            <a:r>
              <a:rPr lang="en-US" dirty="0"/>
              <a:t>",</a:t>
            </a:r>
          </a:p>
          <a:p>
            <a:pPr indent="92075"/>
            <a:r>
              <a:rPr lang="en-US" dirty="0"/>
              <a:t>"</a:t>
            </a:r>
            <a:r>
              <a:rPr lang="en-US" dirty="0" err="1"/>
              <a:t>find_text":"some</a:t>
            </a:r>
            <a:r>
              <a:rPr lang="en-US" dirty="0"/>
              <a:t> text"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252</Words>
  <Application>Microsoft Office PowerPoint</Application>
  <PresentationFormat>Экран (16:9)</PresentationFormat>
  <Paragraphs>52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396</cp:revision>
  <dcterms:modified xsi:type="dcterms:W3CDTF">2022-02-01T12:57:08Z</dcterms:modified>
</cp:coreProperties>
</file>