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5/gall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30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59782"/>
            <a:ext cx="612923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изображений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в базу данных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Кодировка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Base64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Генерация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PDF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файлов 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748" y="186793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49694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</a:t>
            </a:r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 Реализуйте </a:t>
            </a:r>
            <a:r>
              <a:rPr lang="ru-RU" sz="1600" b="1" dirty="0"/>
              <a:t>Фотогалерею</a:t>
            </a:r>
            <a:endParaRPr lang="en-US" sz="1600" b="1" dirty="0"/>
          </a:p>
          <a:p>
            <a:endParaRPr lang="ru-RU" sz="1100" b="1" dirty="0"/>
          </a:p>
          <a:p>
            <a:pPr indent="360363"/>
            <a:r>
              <a:rPr lang="ru-RU" sz="1600" dirty="0"/>
              <a:t>Используя функции </a:t>
            </a:r>
            <a:r>
              <a:rPr lang="en-US" sz="1600" b="1" dirty="0" err="1"/>
              <a:t>Laravel</a:t>
            </a:r>
            <a:r>
              <a:rPr lang="en-US" sz="1600" dirty="0"/>
              <a:t> </a:t>
            </a:r>
            <a:r>
              <a:rPr lang="ru-RU" sz="1600" dirty="0"/>
              <a:t>загрузки и работы с файлами, создайте собственную фотогалерею. </a:t>
            </a:r>
          </a:p>
          <a:p>
            <a:pPr indent="360363"/>
            <a:r>
              <a:rPr lang="ru-RU" sz="1600" dirty="0"/>
              <a:t>Начните с того, что поместите все фотографии в определенную директорию и вывода их уменьшенной копии для </a:t>
            </a:r>
            <a:r>
              <a:rPr lang="ru-RU" sz="1600" dirty="0" err="1"/>
              <a:t>предпросмотра</a:t>
            </a:r>
            <a:r>
              <a:rPr lang="ru-RU" sz="1600" dirty="0"/>
              <a:t>. </a:t>
            </a:r>
            <a:r>
              <a:rPr lang="en-US" sz="1600" dirty="0">
                <a:hlinkClick r:id="rId3"/>
              </a:rPr>
              <a:t>http://laravel5/gallery</a:t>
            </a:r>
            <a:r>
              <a:rPr lang="en-US" sz="1600" dirty="0"/>
              <a:t>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2283718"/>
            <a:ext cx="3768537" cy="263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2283718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endParaRPr lang="en-US" sz="1600" b="1" dirty="0"/>
          </a:p>
          <a:p>
            <a:pPr indent="360363"/>
            <a:r>
              <a:rPr lang="ru-RU" sz="1600" b="1" dirty="0"/>
              <a:t>На проверку отправить: </a:t>
            </a:r>
            <a:endParaRPr lang="ru-RU" sz="900" b="1" dirty="0"/>
          </a:p>
          <a:p>
            <a:pPr marL="363538" indent="-188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Файлы проекта </a:t>
            </a:r>
            <a:r>
              <a:rPr lang="en-US" sz="1600" dirty="0" err="1"/>
              <a:t>Laravel</a:t>
            </a:r>
            <a:endParaRPr lang="ru-RU" sz="1600" dirty="0"/>
          </a:p>
          <a:p>
            <a:pPr marL="363538" indent="-188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базы данных </a:t>
            </a:r>
            <a:r>
              <a:rPr lang="en-US" sz="1600" dirty="0"/>
              <a:t>MySQL</a:t>
            </a:r>
            <a:endParaRPr lang="ru-RU" sz="1600" dirty="0"/>
          </a:p>
          <a:p>
            <a:pPr marL="363538" indent="-188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Скриншот окна браузера с проектом по адресу </a:t>
            </a:r>
            <a:r>
              <a:rPr lang="en-US" sz="1600" dirty="0">
                <a:hlinkClick r:id="rId3"/>
              </a:rPr>
              <a:t>http://laravel5/gallery</a:t>
            </a:r>
            <a:r>
              <a:rPr lang="en-US" sz="1600" dirty="0"/>
              <a:t> </a:t>
            </a:r>
          </a:p>
          <a:p>
            <a:pPr indent="360363"/>
            <a:endParaRPr lang="en-US" sz="1600" dirty="0"/>
          </a:p>
          <a:p>
            <a:pPr indent="360363"/>
            <a:endParaRPr lang="en-US" sz="1600" dirty="0"/>
          </a:p>
          <a:p>
            <a:pPr indent="360363"/>
            <a:endParaRPr lang="ru-RU" sz="1600" dirty="0"/>
          </a:p>
          <a:p>
            <a:pPr indent="360363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89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420</cp:revision>
  <dcterms:modified xsi:type="dcterms:W3CDTF">2022-02-03T12:47:48Z</dcterms:modified>
</cp:coreProperties>
</file>