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ru/docs/v5/instal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rav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Введение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r>
              <a:rPr lang="en-US" altLang="ru-RU" sz="2400" dirty="0" err="1">
                <a:solidFill>
                  <a:srgbClr val="99A8B7"/>
                </a:solidFill>
              </a:rPr>
              <a:t>Знакомство</a:t>
            </a:r>
            <a:r>
              <a:rPr lang="en-US" altLang="ru-RU" sz="2400" dirty="0">
                <a:solidFill>
                  <a:srgbClr val="99A8B7"/>
                </a:solidFill>
              </a:rPr>
              <a:t> с </a:t>
            </a:r>
            <a:r>
              <a:rPr lang="ru-RU" altLang="ru-RU" sz="2400" dirty="0" err="1">
                <a:solidFill>
                  <a:srgbClr val="99A8B7"/>
                </a:solidFill>
              </a:rPr>
              <a:t>фраймворком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1330912"/>
            <a:ext cx="78488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/>
              <a:t>: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en-US" sz="1800" dirty="0"/>
              <a:t>1. </a:t>
            </a:r>
            <a:r>
              <a:rPr lang="ru-RU" sz="1800" dirty="0"/>
              <a:t>Установить </a:t>
            </a:r>
            <a:r>
              <a:rPr lang="en-US" sz="1800" b="1" dirty="0"/>
              <a:t>LARAVEL</a:t>
            </a:r>
            <a:r>
              <a:rPr lang="ru-RU" sz="1800" dirty="0"/>
              <a:t> следуя инструкции: </a:t>
            </a:r>
            <a:br>
              <a:rPr lang="ru-RU" sz="1800" dirty="0"/>
            </a:br>
            <a:r>
              <a:rPr lang="ru-RU" sz="1800" dirty="0"/>
              <a:t>	</a:t>
            </a:r>
            <a:r>
              <a:rPr lang="en-US" sz="1600" dirty="0">
                <a:hlinkClick r:id="rId3"/>
              </a:rPr>
              <a:t>https://laravel.ru/docs/v5/installation</a:t>
            </a:r>
            <a:endParaRPr lang="ru-RU" sz="1600" dirty="0"/>
          </a:p>
          <a:p>
            <a:r>
              <a:rPr lang="ru-RU" sz="1800" dirty="0"/>
              <a:t>	</a:t>
            </a:r>
            <a:r>
              <a:rPr lang="ru-RU" dirty="0"/>
              <a:t>Команда:  </a:t>
            </a:r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"5.3.*“</a:t>
            </a:r>
            <a:r>
              <a:rPr lang="ru-RU" dirty="0"/>
              <a:t>  </a:t>
            </a:r>
            <a:endParaRPr lang="en-US" dirty="0"/>
          </a:p>
          <a:p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endParaRPr lang="ru-RU" sz="1800" dirty="0"/>
          </a:p>
          <a:p>
            <a:r>
              <a:rPr lang="ru-RU" sz="1800" dirty="0"/>
              <a:t>    Скриншот браузера со страницей </a:t>
            </a:r>
            <a:r>
              <a:rPr lang="ru-RU" sz="1800" dirty="0">
                <a:hlinkClick r:id="rId4"/>
              </a:rPr>
              <a:t>http://</a:t>
            </a:r>
            <a:r>
              <a:rPr lang="en-US" sz="1800" dirty="0" err="1">
                <a:hlinkClick r:id="rId4"/>
              </a:rPr>
              <a:t>laravel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65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Avenir</vt:lpstr>
      <vt:lpstr>Arial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109</cp:revision>
  <dcterms:modified xsi:type="dcterms:W3CDTF">2021-07-13T17:02:02Z</dcterms:modified>
</cp:coreProperties>
</file>