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133600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r>
              <a:rPr lang="ru-RU" altLang="ru-RU" sz="2400" dirty="0">
                <a:solidFill>
                  <a:srgbClr val="99A8B7"/>
                </a:solidFill>
              </a:rPr>
              <a:t>Маршрутизация, Контроллеры, Запросы и ввод 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32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3200" dirty="0">
                <a:solidFill>
                  <a:srgbClr val="4C5D6E"/>
                </a:solidFill>
              </a:rPr>
              <a:t> </a:t>
            </a:r>
            <a:r>
              <a:rPr lang="en-US" altLang="ru-RU" sz="3200" dirty="0" err="1">
                <a:solidFill>
                  <a:srgbClr val="4C5D6E"/>
                </a:solidFill>
              </a:rPr>
              <a:t>задание</a:t>
            </a:r>
            <a:endParaRPr lang="ru-RU" alt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827584" y="1330912"/>
            <a:ext cx="784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ru-RU" sz="2400" b="1" dirty="0"/>
              <a:t>: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en-US" sz="1800" dirty="0"/>
              <a:t>1. </a:t>
            </a:r>
            <a:r>
              <a:rPr lang="ru-RU" sz="1800" dirty="0"/>
              <a:t>Создать свою форму авторизации используя  </a:t>
            </a:r>
            <a:r>
              <a:rPr lang="en-US" sz="1800" b="1" dirty="0"/>
              <a:t>LARAVEL</a:t>
            </a:r>
            <a:r>
              <a:rPr lang="ru-RU" sz="1800" dirty="0"/>
              <a:t>: </a:t>
            </a:r>
            <a:br>
              <a:rPr lang="ru-RU" sz="1800" dirty="0"/>
            </a:br>
            <a:endParaRPr lang="ru-RU" sz="1800" dirty="0"/>
          </a:p>
          <a:p>
            <a:r>
              <a:rPr lang="ru-RU" sz="2000" b="1" dirty="0"/>
              <a:t>На проверку</a:t>
            </a:r>
            <a:r>
              <a:rPr lang="en-US" sz="2000" b="1" dirty="0"/>
              <a:t> </a:t>
            </a:r>
            <a:r>
              <a:rPr lang="ru-RU" sz="2000" b="1" dirty="0"/>
              <a:t>отправить:</a:t>
            </a:r>
          </a:p>
          <a:p>
            <a:endParaRPr lang="ru-RU" sz="1800" dirty="0"/>
          </a:p>
          <a:p>
            <a:r>
              <a:rPr lang="ru-RU" sz="1800" dirty="0"/>
              <a:t>    Файлы проекта </a:t>
            </a:r>
            <a:r>
              <a:rPr lang="en-US" sz="1800" dirty="0"/>
              <a:t>Laravel</a:t>
            </a:r>
            <a:endParaRPr lang="ru-RU" sz="1800" dirty="0"/>
          </a:p>
          <a:p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41</Words>
  <Application>Microsoft Office PowerPoint</Application>
  <PresentationFormat>Экран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Avenir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114</cp:revision>
  <dcterms:modified xsi:type="dcterms:W3CDTF">2021-07-15T16:56:15Z</dcterms:modified>
</cp:coreProperties>
</file>