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133600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r>
              <a:rPr lang="ru-RU" altLang="ru-RU" sz="2400" dirty="0" smtClean="0">
                <a:solidFill>
                  <a:srgbClr val="99A8B7"/>
                </a:solidFill>
              </a:rPr>
              <a:t>Представления</a:t>
            </a:r>
            <a:r>
              <a:rPr lang="ru-RU" altLang="ru-RU" sz="2400" dirty="0">
                <a:solidFill>
                  <a:srgbClr val="99A8B7"/>
                </a:solidFill>
              </a:rPr>
              <a:t>, Шаблоны </a:t>
            </a:r>
            <a:r>
              <a:rPr lang="en-US" altLang="ru-RU" sz="2400" dirty="0" smtClean="0">
                <a:solidFill>
                  <a:srgbClr val="99A8B7"/>
                </a:solidFill>
              </a:rPr>
              <a:t>Blade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32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3200" dirty="0">
                <a:solidFill>
                  <a:srgbClr val="4C5D6E"/>
                </a:solidFill>
              </a:rPr>
              <a:t> </a:t>
            </a:r>
            <a:r>
              <a:rPr lang="en-US" altLang="ru-RU" sz="3200" dirty="0" err="1">
                <a:solidFill>
                  <a:srgbClr val="4C5D6E"/>
                </a:solidFill>
              </a:rPr>
              <a:t>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1330912"/>
            <a:ext cx="78488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</a:t>
            </a:r>
            <a:r>
              <a:rPr lang="ru-RU" sz="2400" b="1" dirty="0" smtClean="0"/>
              <a:t>:</a:t>
            </a:r>
            <a:r>
              <a:rPr lang="en-US" sz="2400" b="1" dirty="0" smtClean="0"/>
              <a:t> </a:t>
            </a:r>
            <a:r>
              <a:rPr lang="ru-RU" sz="1800" dirty="0" smtClean="0"/>
              <a:t>Создать сво</a:t>
            </a:r>
            <a:r>
              <a:rPr lang="ru-RU" sz="1800" dirty="0"/>
              <a:t>й</a:t>
            </a:r>
            <a:r>
              <a:rPr lang="ru-RU" sz="1800" dirty="0" smtClean="0"/>
              <a:t> </a:t>
            </a:r>
            <a:r>
              <a:rPr lang="ru-RU" sz="1800" dirty="0" smtClean="0"/>
              <a:t>сайт по заданной структуре </a:t>
            </a:r>
            <a:r>
              <a:rPr lang="ru-RU" sz="1800" dirty="0"/>
              <a:t>используя </a:t>
            </a:r>
            <a:r>
              <a:rPr lang="ru-RU" sz="1800" dirty="0" smtClean="0"/>
              <a:t>Маршрутизацию, Контроллеры и Шаблоны </a:t>
            </a:r>
            <a:r>
              <a:rPr lang="en-US" sz="1800" dirty="0" smtClean="0"/>
              <a:t>Blade </a:t>
            </a:r>
            <a:r>
              <a:rPr lang="en-US" sz="1800" b="1" dirty="0" err="1" smtClean="0"/>
              <a:t>Laravel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endParaRPr lang="ru-RU" sz="1800" dirty="0" smtClean="0"/>
          </a:p>
          <a:p>
            <a:r>
              <a:rPr lang="ru-RU" sz="1800" b="1" dirty="0" smtClean="0"/>
              <a:t>Структура сайта: 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Главная</a:t>
            </a:r>
            <a:r>
              <a:rPr lang="en-US" sz="1800" dirty="0" smtClean="0"/>
              <a:t> (main)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 </a:t>
            </a:r>
            <a:r>
              <a:rPr lang="ru-RU" sz="1800" dirty="0" smtClean="0"/>
              <a:t>нас</a:t>
            </a:r>
            <a:r>
              <a:rPr lang="en-US" sz="1800" dirty="0" smtClean="0"/>
              <a:t> (about)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Продукты</a:t>
            </a:r>
            <a:r>
              <a:rPr lang="en-US" sz="1800" dirty="0" smtClean="0"/>
              <a:t> (products)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Контакты</a:t>
            </a:r>
            <a:r>
              <a:rPr lang="en-US" sz="1800" dirty="0" smtClean="0"/>
              <a:t> (contacts)</a:t>
            </a:r>
            <a:r>
              <a:rPr lang="ru-RU" sz="1800" dirty="0" smtClean="0"/>
              <a:t> 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r>
              <a:rPr lang="ru-RU" sz="2000" b="1" dirty="0"/>
              <a:t>На проверку</a:t>
            </a:r>
            <a:r>
              <a:rPr lang="en-US" sz="2000" b="1" dirty="0"/>
              <a:t> </a:t>
            </a:r>
            <a:r>
              <a:rPr lang="ru-RU" sz="2000" b="1" dirty="0"/>
              <a:t>отправить:</a:t>
            </a:r>
          </a:p>
          <a:p>
            <a:endParaRPr lang="ru-RU" sz="1800" dirty="0"/>
          </a:p>
          <a:p>
            <a:r>
              <a:rPr lang="ru-RU" sz="1800" dirty="0"/>
              <a:t>    Файлы проекта </a:t>
            </a:r>
            <a:r>
              <a:rPr lang="en-US" sz="1800" dirty="0"/>
              <a:t>Laravel</a:t>
            </a:r>
            <a:endParaRPr lang="ru-RU" sz="1800" dirty="0"/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55</Words>
  <Application>Microsoft Office PowerPoint</Application>
  <PresentationFormat>Экран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Calibri Light</vt:lpstr>
      <vt:lpstr>Helvetica Neue</vt:lpstr>
      <vt:lpstr>Calibri</vt:lpstr>
      <vt:lpstr>Avenir</vt:lpstr>
      <vt:lpstr>Arial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141</cp:revision>
  <dcterms:modified xsi:type="dcterms:W3CDTF">2021-07-22T18:31:01Z</dcterms:modified>
</cp:coreProperties>
</file>