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88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Базы данных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Выполнение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SQL-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запросов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Вставка данных в базу данных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Обновление данных в базе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Удаление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записей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/>
              <a:t>Это 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/>
              <a:t>“PHP - </a:t>
            </a:r>
            <a:r>
              <a:rPr lang="ru-RU" b="1" dirty="0"/>
              <a:t>Урок 27 - </a:t>
            </a:r>
            <a:r>
              <a:rPr lang="ru-RU" b="1" dirty="0" err="1"/>
              <a:t>ДЗ</a:t>
            </a:r>
            <a:r>
              <a:rPr lang="ru-RU" b="1" dirty="0"/>
              <a:t>.</a:t>
            </a:r>
            <a:r>
              <a:rPr lang="en-US" b="1" dirty="0" err="1"/>
              <a:t>pptx</a:t>
            </a:r>
            <a:r>
              <a:rPr lang="en-US" b="1" dirty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 smtClean="0"/>
              <a:t>17</a:t>
            </a:r>
            <a:r>
              <a:rPr lang="ru-RU" dirty="0" smtClean="0"/>
              <a:t>.0</a:t>
            </a:r>
            <a:r>
              <a:rPr lang="en-US" dirty="0" smtClean="0"/>
              <a:t>8</a:t>
            </a:r>
            <a:r>
              <a:rPr lang="ru-RU" dirty="0" smtClean="0"/>
              <a:t>.2021 </a:t>
            </a:r>
            <a:endParaRPr lang="en-US" b="1" dirty="0"/>
          </a:p>
          <a:p>
            <a:endParaRPr lang="ru-RU" dirty="0"/>
          </a:p>
          <a:p>
            <a:pPr indent="360363"/>
            <a:r>
              <a:rPr lang="ru-RU" dirty="0" smtClean="0"/>
              <a:t>Структура таблицы:  </a:t>
            </a: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TABLE `articles` (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title` varchar(255)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DEFAULT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NULL,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content`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text)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sz="1200" b="1" dirty="0"/>
              <a:t>Что необходимо </a:t>
            </a:r>
            <a:r>
              <a:rPr lang="ru-RU" sz="1200" b="1" dirty="0" smtClean="0"/>
              <a:t>доработать</a:t>
            </a:r>
            <a:r>
              <a:rPr lang="en-US" sz="1200" dirty="0" smtClean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 smtClean="0"/>
              <a:t>Добавить возможность </a:t>
            </a:r>
            <a:r>
              <a:rPr lang="ru-RU" sz="1200" b="1" dirty="0" smtClean="0"/>
              <a:t>добавления</a:t>
            </a:r>
            <a:r>
              <a:rPr lang="ru-RU" sz="1200" dirty="0" smtClean="0"/>
              <a:t> новый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 smtClean="0"/>
              <a:t>Добавить возможность </a:t>
            </a:r>
            <a:r>
              <a:rPr lang="ru-RU" sz="1200" b="1" dirty="0" smtClean="0"/>
              <a:t>редактирование</a:t>
            </a:r>
            <a:r>
              <a:rPr lang="ru-RU" sz="1200" dirty="0" smtClean="0"/>
              <a:t> текста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удаления</a:t>
            </a:r>
            <a:r>
              <a:rPr lang="ru-RU" sz="1200" dirty="0" smtClean="0"/>
              <a:t>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поиска</a:t>
            </a:r>
            <a:r>
              <a:rPr lang="ru-RU" sz="1200" dirty="0" smtClean="0"/>
              <a:t> по содержанию текста </a:t>
            </a:r>
            <a:r>
              <a:rPr lang="ru-RU" sz="1200" dirty="0"/>
              <a:t>статей</a:t>
            </a: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ru-RU" sz="1200" dirty="0" smtClean="0">
              <a:ln w="0"/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109</Words>
  <Application>Microsoft Office PowerPoint</Application>
  <PresentationFormat>Экран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191</cp:revision>
  <dcterms:modified xsi:type="dcterms:W3CDTF">2021-08-19T18:34:23Z</dcterms:modified>
</cp:coreProperties>
</file>