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ru-RU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11454"/>
            <a:ext cx="3765550" cy="7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671" y="2773196"/>
            <a:ext cx="5904655" cy="188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Базы данных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Работа с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моделями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Вставка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данных в базу данных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Обновление данных в базе 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Удаление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записей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987574"/>
            <a:ext cx="784887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dirty="0"/>
              <a:t>Это задание является доработкой предыдущего домашнего задания</a:t>
            </a:r>
            <a:r>
              <a:rPr lang="en-US" dirty="0"/>
              <a:t>: </a:t>
            </a:r>
          </a:p>
          <a:p>
            <a:pPr indent="361950"/>
            <a:r>
              <a:rPr lang="en-US" b="1" dirty="0"/>
              <a:t>“PHP - </a:t>
            </a:r>
            <a:r>
              <a:rPr lang="ru-RU" b="1" dirty="0"/>
              <a:t>Урок 27 - </a:t>
            </a:r>
            <a:r>
              <a:rPr lang="ru-RU" b="1" dirty="0" err="1"/>
              <a:t>ДЗ</a:t>
            </a:r>
            <a:r>
              <a:rPr lang="ru-RU" b="1" dirty="0"/>
              <a:t>.</a:t>
            </a:r>
            <a:r>
              <a:rPr lang="en-US" b="1" dirty="0" err="1"/>
              <a:t>pptx</a:t>
            </a:r>
            <a:r>
              <a:rPr lang="en-US" b="1" dirty="0"/>
              <a:t>” </a:t>
            </a:r>
            <a:r>
              <a:rPr lang="ru-RU" dirty="0"/>
              <a:t>от</a:t>
            </a:r>
            <a:r>
              <a:rPr lang="en-US" b="1" dirty="0"/>
              <a:t> </a:t>
            </a:r>
            <a:r>
              <a:rPr lang="en-US" dirty="0" smtClean="0"/>
              <a:t>17</a:t>
            </a:r>
            <a:r>
              <a:rPr lang="ru-RU" dirty="0" smtClean="0"/>
              <a:t>.0</a:t>
            </a:r>
            <a:r>
              <a:rPr lang="en-US" dirty="0" smtClean="0"/>
              <a:t>8</a:t>
            </a:r>
            <a:r>
              <a:rPr lang="ru-RU" dirty="0" smtClean="0"/>
              <a:t>.2021 </a:t>
            </a:r>
            <a:endParaRPr lang="en-US" b="1" dirty="0"/>
          </a:p>
          <a:p>
            <a:endParaRPr lang="ru-RU" sz="1000" dirty="0"/>
          </a:p>
          <a:p>
            <a:pPr indent="360363"/>
            <a:r>
              <a:rPr lang="ru-RU" dirty="0" smtClean="0"/>
              <a:t>Структура таблицы:  </a:t>
            </a:r>
          </a:p>
          <a:p>
            <a:pPr indent="360363"/>
            <a:r>
              <a:rPr lang="en-US" sz="1200" dirty="0" smtClean="0">
                <a:ln w="0"/>
                <a:solidFill>
                  <a:schemeClr val="accent1"/>
                </a:solidFill>
              </a:rPr>
              <a:t>CREATE </a:t>
            </a:r>
            <a:r>
              <a:rPr lang="en-US" sz="1200" dirty="0">
                <a:ln w="0"/>
                <a:solidFill>
                  <a:schemeClr val="accent1"/>
                </a:solidFill>
              </a:rPr>
              <a:t>TABLE `articles` (  </a:t>
            </a:r>
            <a:endParaRPr lang="ru-RU" sz="1200" dirty="0" smtClean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200" dirty="0" smtClean="0">
                <a:ln w="0"/>
                <a:solidFill>
                  <a:schemeClr val="accent1"/>
                </a:solidFill>
              </a:rPr>
              <a:t>   `</a:t>
            </a:r>
            <a:r>
              <a:rPr lang="en-US" sz="1200" dirty="0">
                <a:ln w="0"/>
                <a:solidFill>
                  <a:schemeClr val="accent1"/>
                </a:solidFill>
              </a:rPr>
              <a:t>id`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 NOT NULL,  </a:t>
            </a:r>
            <a:endParaRPr lang="ru-RU" sz="1200" dirty="0" smtClean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200" dirty="0" smtClean="0">
                <a:ln w="0"/>
                <a:solidFill>
                  <a:schemeClr val="accent1"/>
                </a:solidFill>
              </a:rPr>
              <a:t>    `</a:t>
            </a:r>
            <a:r>
              <a:rPr lang="en-US" sz="1200" dirty="0">
                <a:ln w="0"/>
                <a:solidFill>
                  <a:schemeClr val="accent1"/>
                </a:solidFill>
              </a:rPr>
              <a:t>title` varchar(255) 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DEFAULT </a:t>
            </a:r>
            <a:r>
              <a:rPr lang="en-US" sz="1200" dirty="0">
                <a:ln w="0"/>
                <a:solidFill>
                  <a:schemeClr val="accent1"/>
                </a:solidFill>
              </a:rPr>
              <a:t>NULL,  </a:t>
            </a:r>
            <a:endParaRPr lang="ru-RU" sz="1200" dirty="0" smtClean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200" dirty="0" smtClean="0">
                <a:ln w="0"/>
                <a:solidFill>
                  <a:schemeClr val="accent1"/>
                </a:solidFill>
              </a:rPr>
              <a:t>    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`content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text DEFAULT NULL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,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 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updated_at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TIMESTAMP,</a:t>
            </a:r>
            <a:endParaRPr lang="en-US" sz="1200" dirty="0" smtClean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 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created_at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TIMESTAMP 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)</a:t>
            </a:r>
            <a:endParaRPr lang="ru-RU" sz="1200" dirty="0" smtClean="0">
              <a:ln w="0"/>
              <a:solidFill>
                <a:schemeClr val="accent1"/>
              </a:solidFill>
            </a:endParaRPr>
          </a:p>
          <a:p>
            <a:endParaRPr lang="en-US" sz="1200" dirty="0" smtClean="0">
              <a:ln w="0"/>
              <a:solidFill>
                <a:schemeClr val="accent1"/>
              </a:solidFill>
            </a:endParaRPr>
          </a:p>
          <a:p>
            <a:pPr marL="228600" indent="131763"/>
            <a:r>
              <a:rPr lang="ru-RU" sz="1200" b="1" dirty="0"/>
              <a:t>Что необходимо </a:t>
            </a:r>
            <a:r>
              <a:rPr lang="ru-RU" sz="1200" b="1" dirty="0" smtClean="0"/>
              <a:t>доработать</a:t>
            </a:r>
            <a:r>
              <a:rPr lang="en-US" sz="1200" dirty="0" smtClean="0"/>
              <a:t>:</a:t>
            </a:r>
          </a:p>
          <a:p>
            <a:pPr marL="360363" indent="-184150">
              <a:buFont typeface="+mj-lt"/>
              <a:buAutoNum type="arabicPeriod"/>
            </a:pPr>
            <a:r>
              <a:rPr lang="ru-RU" sz="1200" dirty="0" smtClean="0"/>
              <a:t>Сделайте модель </a:t>
            </a:r>
            <a:r>
              <a:rPr lang="ru-RU" sz="1200" dirty="0" err="1" smtClean="0"/>
              <a:t>Eloquent</a:t>
            </a:r>
            <a:r>
              <a:rPr lang="ru-RU" sz="1200" dirty="0" smtClean="0"/>
              <a:t> для таблицы </a:t>
            </a:r>
            <a:r>
              <a:rPr lang="en-US" sz="1200" b="1" dirty="0" smtClean="0"/>
              <a:t>articles</a:t>
            </a:r>
            <a:r>
              <a:rPr lang="ru-RU" sz="1200" dirty="0" smtClean="0"/>
              <a:t>. </a:t>
            </a:r>
            <a:endParaRPr lang="en-US" sz="1200" dirty="0" smtClean="0"/>
          </a:p>
          <a:p>
            <a:pPr marL="360363" indent="-184150">
              <a:buFont typeface="+mj-lt"/>
              <a:buAutoNum type="arabicPeriod"/>
            </a:pPr>
            <a:r>
              <a:rPr lang="ru-RU" sz="1200" dirty="0" smtClean="0"/>
              <a:t>Добавить </a:t>
            </a:r>
            <a:r>
              <a:rPr lang="ru-RU" sz="1200" dirty="0" smtClean="0"/>
              <a:t>возможность </a:t>
            </a:r>
            <a:r>
              <a:rPr lang="ru-RU" sz="1200" b="1" dirty="0" smtClean="0"/>
              <a:t>добавления</a:t>
            </a:r>
            <a:r>
              <a:rPr lang="ru-RU" sz="1200" dirty="0" smtClean="0"/>
              <a:t> новый статей </a:t>
            </a:r>
            <a:r>
              <a:rPr lang="ru-RU" sz="1200" dirty="0" smtClean="0"/>
              <a:t>использую </a:t>
            </a:r>
            <a:r>
              <a:rPr lang="ru-RU" sz="1200" dirty="0"/>
              <a:t>модель </a:t>
            </a:r>
            <a:endParaRPr lang="ru-RU" sz="1200" dirty="0" smtClean="0"/>
          </a:p>
          <a:p>
            <a:pPr marL="360363" indent="-184150">
              <a:buFont typeface="+mj-lt"/>
              <a:buAutoNum type="arabicPeriod"/>
            </a:pPr>
            <a:r>
              <a:rPr lang="ru-RU" sz="1200" dirty="0" smtClean="0"/>
              <a:t>Добавить возможность </a:t>
            </a:r>
            <a:r>
              <a:rPr lang="ru-RU" sz="1200" b="1" dirty="0" smtClean="0"/>
              <a:t>редактирование</a:t>
            </a:r>
            <a:r>
              <a:rPr lang="ru-RU" sz="1200" dirty="0" smtClean="0"/>
              <a:t> текста статей </a:t>
            </a:r>
            <a:r>
              <a:rPr lang="ru-RU" sz="1200" dirty="0"/>
              <a:t>использую модель </a:t>
            </a:r>
            <a:endParaRPr lang="ru-RU" sz="1200" dirty="0" smtClean="0"/>
          </a:p>
          <a:p>
            <a:pPr marL="360363" indent="-184150">
              <a:buFont typeface="+mj-lt"/>
              <a:buAutoNum type="arabicPeriod"/>
            </a:pPr>
            <a:r>
              <a:rPr lang="ru-RU" sz="1200" dirty="0"/>
              <a:t>Добавить </a:t>
            </a:r>
            <a:r>
              <a:rPr lang="ru-RU" sz="1200" dirty="0" smtClean="0"/>
              <a:t>возможность </a:t>
            </a:r>
            <a:r>
              <a:rPr lang="ru-RU" sz="1200" b="1" dirty="0" smtClean="0"/>
              <a:t>удаления</a:t>
            </a:r>
            <a:r>
              <a:rPr lang="ru-RU" sz="1200" dirty="0" smtClean="0"/>
              <a:t> статей </a:t>
            </a:r>
            <a:r>
              <a:rPr lang="ru-RU" sz="1200" dirty="0"/>
              <a:t>использую модель </a:t>
            </a:r>
            <a:endParaRPr lang="ru-RU" sz="1200" dirty="0" smtClean="0"/>
          </a:p>
          <a:p>
            <a:pPr marL="360363" indent="-184150">
              <a:buFont typeface="+mj-lt"/>
              <a:buAutoNum type="arabicPeriod"/>
            </a:pPr>
            <a:r>
              <a:rPr lang="ru-RU" sz="1200" dirty="0"/>
              <a:t>Добавить </a:t>
            </a:r>
            <a:r>
              <a:rPr lang="ru-RU" sz="1200" dirty="0" smtClean="0"/>
              <a:t>возможность </a:t>
            </a:r>
            <a:r>
              <a:rPr lang="ru-RU" sz="1200" b="1" dirty="0" smtClean="0"/>
              <a:t>поиска</a:t>
            </a:r>
            <a:r>
              <a:rPr lang="ru-RU" sz="1200" dirty="0" smtClean="0"/>
              <a:t> по содержанию текста </a:t>
            </a:r>
            <a:r>
              <a:rPr lang="ru-RU" sz="1200" dirty="0"/>
              <a:t>статей использую модель </a:t>
            </a:r>
            <a:endParaRPr lang="ru-RU" sz="1200" dirty="0" smtClean="0"/>
          </a:p>
          <a:p>
            <a:pPr marL="228600" indent="-228600">
              <a:buFont typeface="+mj-lt"/>
              <a:buAutoNum type="arabicPeriod"/>
            </a:pPr>
            <a:endParaRPr lang="ru-RU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ru-RU" sz="1200" dirty="0" smtClean="0">
              <a:ln w="0"/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1496</TotalTime>
  <Words>138</Words>
  <Application>Microsoft Office PowerPoint</Application>
  <PresentationFormat>Экран (16:9)</PresentationFormat>
  <Paragraphs>27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Avenir</vt:lpstr>
      <vt:lpstr>Calibri</vt:lpstr>
      <vt:lpstr>Calibri Light</vt:lpstr>
      <vt:lpstr>Helvetica Neue</vt:lpstr>
      <vt:lpstr>Office Theme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202</cp:revision>
  <dcterms:modified xsi:type="dcterms:W3CDTF">2021-08-24T18:46:20Z</dcterms:modified>
</cp:coreProperties>
</file>