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2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83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39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264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dirty="0"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13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590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88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419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8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43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0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62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2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B27-C879-4EA0-81CC-72B34023F155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>
            <a:normAutofit fontScale="9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30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11454"/>
            <a:ext cx="3765550" cy="7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671" y="2773196"/>
            <a:ext cx="5904655" cy="138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Миграции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Авторизация 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 dirty="0" err="1">
                <a:solidFill>
                  <a:srgbClr val="F9F9FB"/>
                </a:solidFill>
              </a:rPr>
              <a:t>Домашнее</a:t>
            </a:r>
            <a:r>
              <a:rPr lang="en-US" altLang="ru-RU" sz="3200" dirty="0">
                <a:solidFill>
                  <a:srgbClr val="F9F9FB"/>
                </a:solidFill>
              </a:rPr>
              <a:t> </a:t>
            </a:r>
            <a:r>
              <a:rPr lang="en-US" altLang="ru-RU" sz="3200" dirty="0" err="1">
                <a:solidFill>
                  <a:srgbClr val="F9F9FB"/>
                </a:solidFill>
              </a:rPr>
              <a:t>задание</a:t>
            </a:r>
            <a:endParaRPr lang="ru-RU" altLang="ru-RU" sz="3200" dirty="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987574"/>
            <a:ext cx="78488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dirty="0" smtClean="0"/>
              <a:t>Создайте миграцию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ru-RU" dirty="0" smtClean="0"/>
              <a:t>на основание структуры таблицы </a:t>
            </a:r>
            <a:r>
              <a:rPr lang="en-US" b="1" dirty="0" err="1" smtClean="0"/>
              <a:t>tovar_table</a:t>
            </a:r>
            <a:r>
              <a:rPr lang="ru-RU" dirty="0" smtClean="0"/>
              <a:t> </a:t>
            </a:r>
            <a:r>
              <a:rPr lang="en-US" dirty="0" smtClean="0"/>
              <a:t>: </a:t>
            </a:r>
          </a:p>
          <a:p>
            <a:endParaRPr lang="ru-RU" sz="1000" dirty="0" smtClean="0"/>
          </a:p>
          <a:p>
            <a:endParaRPr lang="ru-RU" sz="1000" dirty="0"/>
          </a:p>
          <a:p>
            <a:pPr indent="360363"/>
            <a:r>
              <a:rPr lang="ru-RU" dirty="0" smtClean="0"/>
              <a:t>Структура </a:t>
            </a:r>
            <a:r>
              <a:rPr lang="ru-RU" dirty="0" smtClean="0"/>
              <a:t>таблицы </a:t>
            </a:r>
            <a:r>
              <a:rPr lang="en-US" b="1" dirty="0" err="1" smtClean="0"/>
              <a:t>tovar_table</a:t>
            </a:r>
            <a:r>
              <a:rPr lang="ru-RU" dirty="0" smtClean="0"/>
              <a:t>:  </a:t>
            </a:r>
          </a:p>
          <a:p>
            <a:pPr indent="360363"/>
            <a:endParaRPr lang="ru-RU" sz="1000" dirty="0" smtClean="0">
              <a:ln w="0"/>
              <a:solidFill>
                <a:schemeClr val="accent1"/>
              </a:solidFill>
            </a:endParaRPr>
          </a:p>
          <a:p>
            <a:pPr indent="360363"/>
            <a:r>
              <a:rPr lang="en-US" sz="1200" dirty="0" smtClean="0">
                <a:ln w="0"/>
                <a:solidFill>
                  <a:schemeClr val="accent1"/>
                </a:solidFill>
              </a:rPr>
              <a:t>CREATE </a:t>
            </a:r>
            <a:r>
              <a:rPr lang="en-US" sz="1200" dirty="0">
                <a:ln w="0"/>
                <a:solidFill>
                  <a:schemeClr val="accent1"/>
                </a:solidFill>
              </a:rPr>
              <a:t>TABLE `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tovar_table</a:t>
            </a:r>
            <a:r>
              <a:rPr lang="en-US" sz="1200" dirty="0">
                <a:ln w="0"/>
                <a:solidFill>
                  <a:schemeClr val="accent1"/>
                </a:solidFill>
              </a:rPr>
              <a:t>` (</a:t>
            </a: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  `id`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(11),</a:t>
            </a: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  `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tovar_name</a:t>
            </a:r>
            <a:r>
              <a:rPr lang="en-US" sz="1200" dirty="0">
                <a:ln w="0"/>
                <a:solidFill>
                  <a:schemeClr val="accent1"/>
                </a:solidFill>
              </a:rPr>
              <a:t>` varchar(50),</a:t>
            </a: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  `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tovar_kod</a:t>
            </a:r>
            <a:r>
              <a:rPr lang="en-US" sz="1200" dirty="0">
                <a:ln w="0"/>
                <a:solidFill>
                  <a:schemeClr val="accent1"/>
                </a:solidFill>
              </a:rPr>
              <a:t>`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(11),</a:t>
            </a: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  `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tovar_unit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` varchar(10),</a:t>
            </a: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  `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tovar_price</a:t>
            </a:r>
            <a:r>
              <a:rPr lang="en-US" sz="1200" dirty="0">
                <a:ln w="0"/>
                <a:solidFill>
                  <a:schemeClr val="accent1"/>
                </a:solidFill>
              </a:rPr>
              <a:t>`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(11),</a:t>
            </a: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  `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sklad_id</a:t>
            </a:r>
            <a:r>
              <a:rPr lang="en-US" sz="1200" dirty="0">
                <a:ln w="0"/>
                <a:solidFill>
                  <a:schemeClr val="accent1"/>
                </a:solidFill>
              </a:rPr>
              <a:t>`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(11),</a:t>
            </a: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  `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is_active</a:t>
            </a:r>
            <a:r>
              <a:rPr lang="en-US" sz="1200" dirty="0">
                <a:ln w="0"/>
                <a:solidFill>
                  <a:schemeClr val="accent1"/>
                </a:solidFill>
              </a:rPr>
              <a:t>`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(11),</a:t>
            </a: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  `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tovar_info</a:t>
            </a:r>
            <a:r>
              <a:rPr lang="en-US" sz="1200" dirty="0">
                <a:ln w="0"/>
                <a:solidFill>
                  <a:schemeClr val="accent1"/>
                </a:solidFill>
              </a:rPr>
              <a:t>` varchar(250)</a:t>
            </a: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)</a:t>
            </a:r>
          </a:p>
          <a:p>
            <a:endParaRPr lang="en-US" sz="1200" dirty="0"/>
          </a:p>
          <a:p>
            <a:endParaRPr lang="ru-RU" sz="1200" dirty="0" smtClean="0">
              <a:ln w="0"/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1519</TotalTime>
  <Words>81</Words>
  <Application>Microsoft Office PowerPoint</Application>
  <PresentationFormat>Экран (16:9)</PresentationFormat>
  <Paragraphs>22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Avenir</vt:lpstr>
      <vt:lpstr>Calibri</vt:lpstr>
      <vt:lpstr>Calibri Light</vt:lpstr>
      <vt:lpstr>Helvetica Neue</vt:lpstr>
      <vt:lpstr>Office Theme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211</cp:revision>
  <dcterms:modified xsi:type="dcterms:W3CDTF">2021-08-26T18:52:38Z</dcterms:modified>
</cp:coreProperties>
</file>