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152" y="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304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63" name="Shape 63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" name="Shape 64">
            <a:extLst>
              <a:ext uri="{FF2B5EF4-FFF2-40B4-BE49-F238E27FC236}">
                <a16:creationId xmlns:a16="http://schemas.microsoft.com/office/drawing/2014/main" id="{BDD66709-5F6A-4994-BE50-CCD632F588F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0C4AB3B-C15E-4E7F-BA3B-71CEAE8E0BE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0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6">
            <a:extLst>
              <a:ext uri="{FF2B5EF4-FFF2-40B4-BE49-F238E27FC236}">
                <a16:creationId xmlns:a16="http://schemas.microsoft.com/office/drawing/2014/main" id="{7FD99C42-6AFD-423B-BA51-3CE877C58AFB}"/>
              </a:ext>
            </a:extLst>
          </p:cNvPr>
          <p:cNvSpPr>
            <a:spLocks/>
          </p:cNvSpPr>
          <p:nvPr/>
        </p:nvSpPr>
        <p:spPr bwMode="auto">
          <a:xfrm>
            <a:off x="1390650" y="1246188"/>
            <a:ext cx="6362700" cy="2757487"/>
          </a:xfrm>
          <a:custGeom>
            <a:avLst/>
            <a:gdLst>
              <a:gd name="T0" fmla="*/ 1244 w 120000"/>
              <a:gd name="T1" fmla="*/ 0 h 120000"/>
              <a:gd name="T2" fmla="*/ 0 w 120000"/>
              <a:gd name="T3" fmla="*/ 2866 h 120000"/>
              <a:gd name="T4" fmla="*/ 0 w 120000"/>
              <a:gd name="T5" fmla="*/ 104388 h 120000"/>
              <a:gd name="T6" fmla="*/ 1244 w 120000"/>
              <a:gd name="T7" fmla="*/ 107255 h 120000"/>
              <a:gd name="T8" fmla="*/ 95716 w 120000"/>
              <a:gd name="T9" fmla="*/ 107255 h 120000"/>
              <a:gd name="T10" fmla="*/ 99166 w 120000"/>
              <a:gd name="T11" fmla="*/ 120000 h 120000"/>
              <a:gd name="T12" fmla="*/ 102616 w 120000"/>
              <a:gd name="T13" fmla="*/ 107255 h 120000"/>
              <a:gd name="T14" fmla="*/ 118755 w 120000"/>
              <a:gd name="T15" fmla="*/ 107255 h 120000"/>
              <a:gd name="T16" fmla="*/ 120000 w 120000"/>
              <a:gd name="T17" fmla="*/ 104388 h 120000"/>
              <a:gd name="T18" fmla="*/ 120000 w 120000"/>
              <a:gd name="T19" fmla="*/ 2866 h 120000"/>
              <a:gd name="T20" fmla="*/ 118755 w 120000"/>
              <a:gd name="T21" fmla="*/ 0 h 120000"/>
              <a:gd name="T22" fmla="*/ 1244 w 120000"/>
              <a:gd name="T23" fmla="*/ 0 h 120000"/>
              <a:gd name="T24" fmla="*/ 0 w 120000"/>
              <a:gd name="T25" fmla="*/ 0 h 120000"/>
              <a:gd name="T26" fmla="*/ 120000 w 120000"/>
              <a:gd name="T27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6775" tIns="26775" rIns="26775" bIns="26775" anchor="ctr"/>
          <a:lstStyle/>
          <a:p>
            <a:endParaRPr lang="ru-RU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70">
            <a:extLst>
              <a:ext uri="{FF2B5EF4-FFF2-40B4-BE49-F238E27FC236}">
                <a16:creationId xmlns:a16="http://schemas.microsoft.com/office/drawing/2014/main" id="{52AFD210-8DCA-42A0-A228-47E0E15F559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9877D4E-D7FC-4B1A-857E-2E401BD03D5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277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1_Цитата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anchor="ctr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75">
            <a:extLst>
              <a:ext uri="{FF2B5EF4-FFF2-40B4-BE49-F238E27FC236}">
                <a16:creationId xmlns:a16="http://schemas.microsoft.com/office/drawing/2014/main" id="{8034FF0F-218A-4300-B47E-99E04061D24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E2C30A-7FA2-4907-9D27-7F4BEE05938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5253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78">
            <a:extLst>
              <a:ext uri="{FF2B5EF4-FFF2-40B4-BE49-F238E27FC236}">
                <a16:creationId xmlns:a16="http://schemas.microsoft.com/office/drawing/2014/main" id="{24E4ECF9-2B08-4207-849B-49463533FB2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886BAE-5EFC-4B44-8AE3-6C5BFC6E2C2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937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0">
            <a:extLst>
              <a:ext uri="{FF2B5EF4-FFF2-40B4-BE49-F238E27FC236}">
                <a16:creationId xmlns:a16="http://schemas.microsoft.com/office/drawing/2014/main" id="{2CF8EB9A-62C4-46EA-A92A-DA4B001F068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4E77579-D87C-4883-84B1-7ABA9217D234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729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1_Пустой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>
            <a:extLst>
              <a:ext uri="{FF2B5EF4-FFF2-40B4-BE49-F238E27FC236}">
                <a16:creationId xmlns:a16="http://schemas.microsoft.com/office/drawing/2014/main" id="{BB377E54-3819-4FF1-A93B-51CA484DB7D6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2D0691-4D2F-41FF-AE7D-AAC15539434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559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175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23">
            <a:extLst>
              <a:ext uri="{FF2B5EF4-FFF2-40B4-BE49-F238E27FC236}">
                <a16:creationId xmlns:a16="http://schemas.microsoft.com/office/drawing/2014/main" id="{230B1ADF-8217-4AFF-B49B-EF11CC6915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26">
            <a:extLst>
              <a:ext uri="{FF2B5EF4-FFF2-40B4-BE49-F238E27FC236}">
                <a16:creationId xmlns:a16="http://schemas.microsoft.com/office/drawing/2014/main" id="{EC94293E-70BA-46F2-A737-6DE30594DDBF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9CCB47C-8B30-4D45-B124-9D3CC3788170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8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3" name="Shape 32">
            <a:extLst>
              <a:ext uri="{FF2B5EF4-FFF2-40B4-BE49-F238E27FC236}">
                <a16:creationId xmlns:a16="http://schemas.microsoft.com/office/drawing/2014/main" id="{79E42C2D-C9C5-474A-8084-1EF4C385A394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928BC7D9-BFA4-4EB1-9B03-C88FEA7F5585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341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1_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hape 34">
            <a:extLst>
              <a:ext uri="{FF2B5EF4-FFF2-40B4-BE49-F238E27FC236}">
                <a16:creationId xmlns:a16="http://schemas.microsoft.com/office/drawing/2014/main" id="{06D8E288-0D3B-4C25-AC17-757B6FA2CBE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3238500"/>
            <a:ext cx="6429375" cy="0"/>
          </a:xfrm>
          <a:prstGeom prst="straightConnector1">
            <a:avLst/>
          </a:prstGeom>
          <a:noFill/>
          <a:ln w="12700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37">
            <a:extLst>
              <a:ext uri="{FF2B5EF4-FFF2-40B4-BE49-F238E27FC236}">
                <a16:creationId xmlns:a16="http://schemas.microsoft.com/office/drawing/2014/main" id="{7D474AFF-C160-491F-A1E7-A7AF919C198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58088" y="22066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23B27429-5B8D-4315-A492-7737F600DB68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525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18481256-F69B-4DC8-9FF6-284710F8A6E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36B712A9-1545-46F9-85C0-79230B5B012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896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A5B8B520-35E8-4023-93FA-58FC089C0DED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8DA692-3D8C-4163-BFF9-2C20525E9616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38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DE78F804-9D63-4182-B61C-CE3E2C619D7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F3FB8C-DD68-46C0-A12F-524B78F4A29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11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5CE498B5-FA77-46C6-8B1D-F05D767E813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FA03AB-AF84-48D7-AB7D-FD323995DE03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935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hape 6">
            <a:extLst>
              <a:ext uri="{FF2B5EF4-FFF2-40B4-BE49-F238E27FC236}">
                <a16:creationId xmlns:a16="http://schemas.microsoft.com/office/drawing/2014/main" id="{6E58C6BD-C401-4988-9F5F-00DC3533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1357313" y="523875"/>
            <a:ext cx="6429375" cy="0"/>
          </a:xfrm>
          <a:prstGeom prst="straightConnector1">
            <a:avLst/>
          </a:prstGeom>
          <a:noFill/>
          <a:ln w="9525">
            <a:solidFill>
              <a:srgbClr val="A6AAA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Shape 7">
            <a:extLst>
              <a:ext uri="{FF2B5EF4-FFF2-40B4-BE49-F238E27FC236}">
                <a16:creationId xmlns:a16="http://schemas.microsoft.com/office/drawing/2014/main" id="{7017ED3D-5630-42F2-BC7D-595FEE6C35C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357313" y="809625"/>
            <a:ext cx="64293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8" name="Shape 8">
            <a:extLst>
              <a:ext uri="{FF2B5EF4-FFF2-40B4-BE49-F238E27FC236}">
                <a16:creationId xmlns:a16="http://schemas.microsoft.com/office/drawing/2014/main" id="{458CADA1-D03B-4956-9692-2E2AB3C1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1357313" y="1446213"/>
            <a:ext cx="642937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  <p:sp>
        <p:nvSpPr>
          <p:cNvPr id="1029" name="Shape 9">
            <a:extLst>
              <a:ext uri="{FF2B5EF4-FFF2-40B4-BE49-F238E27FC236}">
                <a16:creationId xmlns:a16="http://schemas.microsoft.com/office/drawing/2014/main" id="{1F1FD990-6110-4C40-8080-679BAC36B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7570788" y="227013"/>
            <a:ext cx="2127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6775" tIns="26775" rIns="26775" bIns="2677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0000"/>
              </a:lnSpc>
              <a:buClr>
                <a:srgbClr val="838787"/>
              </a:buClr>
              <a:buFont typeface="Arial" panose="020B0604020202020204" pitchFamily="34" charset="0"/>
              <a:buNone/>
              <a:defRPr sz="1200">
                <a:solidFill>
                  <a:srgbClr val="838787"/>
                </a:solidFill>
              </a:defRPr>
            </a:lvl1pPr>
          </a:lstStyle>
          <a:p>
            <a:fld id="{3B0F214E-9708-4DDE-A3C0-E6DC5A983F56}" type="slidenum">
              <a:rPr lang="en-US" altLang="ru-RU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ulin.ru/dinamicheskie-stranicy-v-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827584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Базовый уровень</a:t>
            </a:r>
            <a:endParaRPr lang="ru-RU" altLang="ru-RU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4" y="2133600"/>
            <a:ext cx="458311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ru-RU" altLang="ru-RU" sz="4000" dirty="0" smtClean="0">
                <a:solidFill>
                  <a:srgbClr val="4C5D6E"/>
                </a:solidFill>
              </a:rPr>
              <a:t>Функции</a:t>
            </a:r>
            <a:r>
              <a:rPr lang="en-US" altLang="ru-RU" sz="4000" dirty="0" smtClean="0">
                <a:solidFill>
                  <a:srgbClr val="4C5D6E"/>
                </a:solidFill>
              </a:rPr>
              <a:t> PHP,</a:t>
            </a:r>
            <a:endParaRPr lang="en-US" altLang="ru-RU" sz="4000" dirty="0" smtClean="0">
              <a:solidFill>
                <a:srgbClr val="4C5D6E"/>
              </a:solidFill>
            </a:endParaRPr>
          </a:p>
          <a:p>
            <a:pPr eaLnBrk="1" hangingPunct="1">
              <a:buClr>
                <a:srgbClr val="4C5D6E"/>
              </a:buClr>
            </a:pPr>
            <a:r>
              <a:rPr lang="ru-RU" altLang="ru-RU" sz="4000" dirty="0" smtClean="0">
                <a:solidFill>
                  <a:srgbClr val="4C5D6E"/>
                </a:solidFill>
              </a:rPr>
              <a:t>Функции </a:t>
            </a:r>
            <a:r>
              <a:rPr lang="ru-RU" altLang="ru-RU" sz="4000" dirty="0">
                <a:solidFill>
                  <a:srgbClr val="4C5D6E"/>
                </a:solidFill>
              </a:rPr>
              <a:t>массивов, Циклы </a:t>
            </a:r>
            <a:r>
              <a:rPr lang="en-US" altLang="ru-RU" sz="4000" dirty="0">
                <a:solidFill>
                  <a:srgbClr val="4C5D6E"/>
                </a:solidFill>
              </a:rPr>
              <a:t>PHP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3146425"/>
            <a:ext cx="46005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99A8B7"/>
              </a:buClr>
            </a:pPr>
            <a:endParaRPr lang="ru-RU" altLang="ru-RU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>
                <a:solidFill>
                  <a:srgbClr val="F9F9FB"/>
                </a:solidFill>
              </a:rPr>
              <a:t>Домашнее задание</a:t>
            </a:r>
            <a:endParaRPr lang="ru-RU" altLang="ru-RU" sz="320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23478"/>
            <a:ext cx="6624736" cy="80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en-US" altLang="ru-RU" sz="2400" dirty="0" err="1">
                <a:solidFill>
                  <a:srgbClr val="4C5D6E"/>
                </a:solidFill>
              </a:rPr>
              <a:t>Домашнее</a:t>
            </a:r>
            <a:r>
              <a:rPr lang="en-US" altLang="ru-RU" sz="2400" dirty="0">
                <a:solidFill>
                  <a:srgbClr val="4C5D6E"/>
                </a:solidFill>
              </a:rPr>
              <a:t> </a:t>
            </a:r>
            <a:r>
              <a:rPr lang="en-US" altLang="ru-RU" sz="2400" dirty="0" err="1">
                <a:solidFill>
                  <a:srgbClr val="4C5D6E"/>
                </a:solidFill>
              </a:rPr>
              <a:t>задание</a:t>
            </a:r>
            <a:endParaRPr lang="ru-RU" altLang="ru-RU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1237320" y="843558"/>
            <a:ext cx="623731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/>
              <a:t>Задача 1</a:t>
            </a:r>
          </a:p>
          <a:p>
            <a:r>
              <a:rPr lang="ru-RU" sz="1800" dirty="0" smtClean="0"/>
              <a:t>Создайте динамическую страницу вывода статей на основе массива следуя инструкции: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www.programulin.ru/dinamicheskie-stranicy-v-php</a:t>
            </a:r>
            <a:endParaRPr lang="ru-RU" sz="1600" dirty="0" smtClean="0"/>
          </a:p>
          <a:p>
            <a:endParaRPr lang="ru-RU" sz="1800" dirty="0"/>
          </a:p>
          <a:p>
            <a:r>
              <a:rPr lang="ru-RU" sz="1800" b="1" dirty="0" smtClean="0"/>
              <a:t>Пример массива: </a:t>
            </a:r>
          </a:p>
          <a:p>
            <a:r>
              <a:rPr lang="ru-RU" sz="1800" dirty="0"/>
              <a:t> </a:t>
            </a:r>
            <a:r>
              <a:rPr lang="ru-RU" dirty="0"/>
              <a:t>$</a:t>
            </a:r>
            <a:r>
              <a:rPr lang="ru-RU" dirty="0" err="1"/>
              <a:t>articles</a:t>
            </a:r>
            <a:r>
              <a:rPr lang="ru-RU" dirty="0"/>
              <a:t> = [</a:t>
            </a:r>
          </a:p>
          <a:p>
            <a:r>
              <a:rPr lang="ru-RU" dirty="0"/>
              <a:t>        [</a:t>
            </a:r>
          </a:p>
          <a:p>
            <a:r>
              <a:rPr lang="ru-RU" dirty="0"/>
              <a:t>            '</a:t>
            </a:r>
            <a:r>
              <a:rPr lang="ru-RU" dirty="0" err="1"/>
              <a:t>title</a:t>
            </a:r>
            <a:r>
              <a:rPr lang="ru-RU" dirty="0"/>
              <a:t>' =&gt; 'Создание динамических страниц',</a:t>
            </a:r>
          </a:p>
          <a:p>
            <a:r>
              <a:rPr lang="ru-RU" dirty="0"/>
              <a:t>            '</a:t>
            </a:r>
            <a:r>
              <a:rPr lang="ru-RU" dirty="0" err="1"/>
              <a:t>content</a:t>
            </a:r>
            <a:r>
              <a:rPr lang="ru-RU" dirty="0"/>
              <a:t>' =&gt; 'Текст статьи про динамические страницы.'</a:t>
            </a:r>
          </a:p>
          <a:p>
            <a:r>
              <a:rPr lang="ru-RU" dirty="0"/>
              <a:t>        ],</a:t>
            </a:r>
          </a:p>
          <a:p>
            <a:r>
              <a:rPr lang="ru-RU" dirty="0"/>
              <a:t>        [</a:t>
            </a:r>
          </a:p>
          <a:p>
            <a:r>
              <a:rPr lang="ru-RU" dirty="0"/>
              <a:t>            '</a:t>
            </a:r>
            <a:r>
              <a:rPr lang="ru-RU" dirty="0" err="1"/>
              <a:t>title</a:t>
            </a:r>
            <a:r>
              <a:rPr lang="ru-RU" dirty="0"/>
              <a:t>' =&gt;  'Как поймать котёнка',</a:t>
            </a:r>
          </a:p>
          <a:p>
            <a:r>
              <a:rPr lang="ru-RU" dirty="0"/>
              <a:t>            '</a:t>
            </a:r>
            <a:r>
              <a:rPr lang="ru-RU" dirty="0" err="1"/>
              <a:t>content</a:t>
            </a:r>
            <a:r>
              <a:rPr lang="ru-RU" dirty="0"/>
              <a:t>' =&gt; 'Текст статьи про котят.'</a:t>
            </a:r>
          </a:p>
          <a:p>
            <a:r>
              <a:rPr lang="ru-RU" dirty="0"/>
              <a:t>        ]</a:t>
            </a:r>
          </a:p>
          <a:p>
            <a:r>
              <a:rPr lang="ru-RU" dirty="0"/>
              <a:t>    </a:t>
            </a:r>
            <a:r>
              <a:rPr lang="ru-RU" dirty="0" smtClean="0"/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87</Words>
  <Application>Microsoft Office PowerPoint</Application>
  <PresentationFormat>Экран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Helvetica Neue</vt:lpstr>
      <vt:lpstr>Avenir</vt:lpstr>
      <vt:lpstr>New_Template7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118</cp:revision>
  <dcterms:modified xsi:type="dcterms:W3CDTF">2021-12-01T13:03:33Z</dcterms:modified>
</cp:coreProperties>
</file>