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9" r:id="rId4"/>
    <p:sldId id="267" r:id="rId5"/>
    <p:sldId id="266" r:id="rId6"/>
    <p:sldId id="292" r:id="rId7"/>
    <p:sldId id="276" r:id="rId8"/>
    <p:sldId id="268" r:id="rId9"/>
    <p:sldId id="275" r:id="rId10"/>
    <p:sldId id="270" r:id="rId11"/>
    <p:sldId id="271" r:id="rId12"/>
    <p:sldId id="277" r:id="rId13"/>
    <p:sldId id="278" r:id="rId14"/>
    <p:sldId id="281" r:id="rId15"/>
    <p:sldId id="282" r:id="rId16"/>
    <p:sldId id="285" r:id="rId17"/>
    <p:sldId id="286" r:id="rId18"/>
    <p:sldId id="287" r:id="rId19"/>
    <p:sldId id="288" r:id="rId20"/>
    <p:sldId id="289" r:id="rId21"/>
    <p:sldId id="290" r:id="rId22"/>
    <p:sldId id="296" r:id="rId23"/>
    <p:sldId id="294" r:id="rId24"/>
    <p:sldId id="295" r:id="rId25"/>
    <p:sldId id="258" r:id="rId26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30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8675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+mn-ea"/>
                <a:cs typeface="Segoe UI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+mn-ea"/>
                <a:cs typeface="Segoe UI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+mn-ea"/>
                <a:cs typeface="Segoe UI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+mn-ea"/>
                <a:cs typeface="Segoe UI" charset="0"/>
              </a:defRPr>
            </a:lvl1pPr>
          </a:lstStyle>
          <a:p>
            <a:pPr>
              <a:defRPr/>
            </a:pPr>
            <a:fld id="{31CE304F-6A4F-4335-AC58-24E069D8B7B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17907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ABF77DE8-C518-42A4-A050-9E1957ABB6B2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1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296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1EB7A2AD-E4B9-4F8D-86E2-227798D80EFE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10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389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48DA808E-9C42-400E-80FC-FD2990E4D7F0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11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399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392345E1-5C99-4F76-B40D-A18D497B32A6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12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440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3B844E0D-65F0-475B-8B1E-E02BC3712A93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13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450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CA1C5D3F-149C-4B80-BC78-5E00A1BA8775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14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460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6A0046A3-08AC-4825-B817-C45A80A7E8AD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15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471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F88BD052-4D21-43A8-B39C-F8EDCDC0FC31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16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5ED1303F-7072-4CC1-9D7D-57348246B6E6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17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501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C5A1C8C3-2A04-4810-9C5A-DAEC8C459A7E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18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512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1415A142-7859-40A6-B3A7-2C2DDA5AB4A5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19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522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C8534603-0D5F-463C-A16A-2D9BE9974862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2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317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B01BAEAC-C377-4F8B-89D3-A7D9DDFD2B36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20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532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9F7330F6-833A-4224-980E-0E40D5F5FFB9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21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542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9F7330F6-833A-4224-980E-0E40D5F5FFB9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22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542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234930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9F7330F6-833A-4224-980E-0E40D5F5FFB9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23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542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9F7330F6-833A-4224-980E-0E40D5F5FFB9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24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542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3E9BF177-CE20-4D64-A8B7-EBF1F2931B29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25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552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14580EF1-5EB3-4A13-8CD0-0F2ADC1D56AB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3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32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36CB895F-B559-441C-BB26-4BE05DB40C80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4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33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1D473723-CAD8-4261-BD02-CAD1A6B6B11F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5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348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3E1BA759-D527-4991-8DDB-3172CC512A0F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6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358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3E1BA759-D527-4991-8DDB-3172CC512A0F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7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358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71FAF887-3142-4228-9F51-97C651484A8D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8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368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fld id="{472512E1-7C98-408F-9D80-A264E9F6A68E}" type="slidenum">
              <a:rPr lang="ru-RU" altLang="ru-RU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rPr>
              <a:pPr eaLnBrk="1"/>
              <a:t>9</a:t>
            </a:fld>
            <a:endParaRPr lang="ru-RU" altLang="ru-RU">
              <a:solidFill>
                <a:srgbClr val="000000"/>
              </a:solidFill>
              <a:latin typeface="Times New Roman" pitchFamily="18" charset="0"/>
              <a:cs typeface="Segoe UI" pitchFamily="34" charset="0"/>
            </a:endParaRPr>
          </a:p>
        </p:txBody>
      </p:sp>
      <p:sp>
        <p:nvSpPr>
          <p:cNvPr id="378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4541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1221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6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6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6359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2959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1089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79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7700" cy="4379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2298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5512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2934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71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5502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5246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7800" cy="437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Click to edit the outline text format</a:t>
            </a:r>
          </a:p>
          <a:p>
            <a:pPr lvl="1"/>
            <a:r>
              <a:rPr lang="en-GB" altLang="ru-RU"/>
              <a:t>Second Outline Level</a:t>
            </a:r>
          </a:p>
          <a:p>
            <a:pPr lvl="2"/>
            <a:r>
              <a:rPr lang="en-GB" altLang="ru-RU"/>
              <a:t>Third Outline Level</a:t>
            </a:r>
          </a:p>
          <a:p>
            <a:pPr lvl="3"/>
            <a:r>
              <a:rPr lang="en-GB" altLang="ru-RU"/>
              <a:t>Fourth Outline Level</a:t>
            </a:r>
          </a:p>
          <a:p>
            <a:pPr lvl="4"/>
            <a:r>
              <a:rPr lang="en-GB" altLang="ru-RU"/>
              <a:t>Fifth Outline Level</a:t>
            </a:r>
          </a:p>
          <a:p>
            <a:pPr lvl="4"/>
            <a:r>
              <a:rPr lang="en-GB" altLang="ru-RU"/>
              <a:t>Sixth Outline Level</a:t>
            </a:r>
          </a:p>
          <a:p>
            <a:pPr lvl="4"/>
            <a:r>
              <a:rPr lang="en-GB" altLang="ru-RU"/>
              <a:t>Seventh Outline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Arial Unicode MS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648493" y="3960737"/>
            <a:ext cx="878363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ru-RU" sz="4400" b="1" dirty="0">
                <a:solidFill>
                  <a:schemeClr val="tx1"/>
                </a:solidFill>
                <a:latin typeface="Open Sans" pitchFamily="34" charset="0"/>
              </a:rPr>
              <a:t>PHP</a:t>
            </a:r>
            <a:r>
              <a:rPr lang="ru-RU" altLang="ru-RU" sz="4400" b="1" dirty="0">
                <a:solidFill>
                  <a:schemeClr val="tx1"/>
                </a:solidFill>
                <a:latin typeface="Open Sans" pitchFamily="34" charset="0"/>
              </a:rPr>
              <a:t> базовый</a:t>
            </a:r>
            <a:r>
              <a:rPr lang="en-US" altLang="ru-RU" sz="4400" b="1" dirty="0">
                <a:solidFill>
                  <a:schemeClr val="tx1"/>
                </a:solidFill>
                <a:latin typeface="Open Sans" pitchFamily="34" charset="0"/>
              </a:rPr>
              <a:t> </a:t>
            </a:r>
            <a:endParaRPr lang="ru-RU" altLang="ru-RU" sz="4400" b="1" dirty="0">
              <a:solidFill>
                <a:schemeClr val="tx1"/>
              </a:solidFill>
              <a:latin typeface="Open Sans" pitchFamily="34" charset="0"/>
            </a:endParaRP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648493" y="4571925"/>
            <a:ext cx="8783637" cy="82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Open Sans" pitchFamily="34" charset="0"/>
              </a:rPr>
              <a:t>Знакомство с языком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EB7404-22AB-4ADD-AA58-6D09FFD876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449" y="883418"/>
            <a:ext cx="2771725" cy="27717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900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sz="2400" b="1">
                <a:solidFill>
                  <a:srgbClr val="000000"/>
                </a:solidFill>
                <a:latin typeface="Open Sans" pitchFamily="34" charset="0"/>
              </a:rPr>
              <a:t>Популярность </a:t>
            </a:r>
            <a:r>
              <a:rPr lang="en-US" altLang="ru-RU" sz="2400" b="1">
                <a:solidFill>
                  <a:srgbClr val="000000"/>
                </a:solidFill>
                <a:latin typeface="Open Sans" pitchFamily="34" charset="0"/>
              </a:rPr>
              <a:t>PHP</a:t>
            </a:r>
            <a:endParaRPr lang="ru-RU" altLang="ru-RU" sz="2400" b="1">
              <a:solidFill>
                <a:srgbClr val="000000"/>
              </a:solidFill>
              <a:latin typeface="Open Sans" pitchFamily="34" charset="0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576263" y="936625"/>
            <a:ext cx="878363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dirty="0">
                <a:solidFill>
                  <a:srgbClr val="000000"/>
                </a:solidFill>
                <a:latin typeface="Open Sans" pitchFamily="34" charset="0"/>
              </a:rPr>
              <a:t>Рейтинг </a:t>
            </a:r>
            <a:r>
              <a:rPr lang="en-US" altLang="ru-RU" dirty="0" err="1">
                <a:solidFill>
                  <a:srgbClr val="000000"/>
                </a:solidFill>
                <a:latin typeface="Open Sans" pitchFamily="34" charset="0"/>
              </a:rPr>
              <a:t>Github</a:t>
            </a:r>
            <a:r>
              <a:rPr lang="en-US" altLang="ru-RU" dirty="0">
                <a:solidFill>
                  <a:srgbClr val="000000"/>
                </a:solidFill>
                <a:latin typeface="Open Sans" pitchFamily="34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Open Sans" pitchFamily="34" charset="0"/>
              </a:rPr>
              <a:t>на начало 20</a:t>
            </a:r>
            <a:r>
              <a:rPr lang="en-US" altLang="ru-RU" dirty="0">
                <a:solidFill>
                  <a:srgbClr val="000000"/>
                </a:solidFill>
                <a:latin typeface="Open Sans" pitchFamily="34" charset="0"/>
              </a:rPr>
              <a:t>21</a:t>
            </a:r>
            <a:r>
              <a:rPr lang="ru-RU" altLang="ru-RU" dirty="0">
                <a:solidFill>
                  <a:srgbClr val="000000"/>
                </a:solidFill>
                <a:latin typeface="Open Sans" pitchFamily="34" charset="0"/>
              </a:rPr>
              <a:t> года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063988B-270F-4854-BF85-026DC431E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46" y="1615940"/>
            <a:ext cx="9390331" cy="544049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431800" y="323453"/>
            <a:ext cx="8783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Open Sans" pitchFamily="34" charset="0"/>
              </a:rPr>
              <a:t>Популярность </a:t>
            </a:r>
            <a:r>
              <a:rPr lang="en-US" altLang="ru-RU" sz="2400" b="1" dirty="0">
                <a:solidFill>
                  <a:srgbClr val="000000"/>
                </a:solidFill>
                <a:latin typeface="Open Sans" pitchFamily="34" charset="0"/>
              </a:rPr>
              <a:t>PHP</a:t>
            </a:r>
            <a:endParaRPr lang="ru-RU" altLang="ru-RU" sz="2400" b="1" dirty="0">
              <a:solidFill>
                <a:srgbClr val="000000"/>
              </a:solidFill>
              <a:latin typeface="Open Sans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DFE846-B1F1-4D2B-A96F-DA7AFCBF1A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87"/>
          <a:stretch/>
        </p:blipFill>
        <p:spPr>
          <a:xfrm>
            <a:off x="865188" y="827510"/>
            <a:ext cx="8012468" cy="604867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Open Sans" pitchFamily="34" charset="0"/>
              </a:rPr>
              <a:t>Возможности </a:t>
            </a:r>
            <a:r>
              <a:rPr lang="en-US" altLang="ru-RU" sz="2400" b="1" dirty="0">
                <a:solidFill>
                  <a:srgbClr val="000000"/>
                </a:solidFill>
                <a:latin typeface="Open Sans" pitchFamily="34" charset="0"/>
              </a:rPr>
              <a:t>PHP</a:t>
            </a:r>
            <a:endParaRPr lang="ru-RU" altLang="ru-RU" sz="2400" b="1" dirty="0">
              <a:solidFill>
                <a:srgbClr val="000000"/>
              </a:solidFill>
              <a:latin typeface="Open Sans" pitchFamily="34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576263" y="936625"/>
            <a:ext cx="878363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endParaRPr lang="ru-RU" altLang="ru-RU" dirty="0">
              <a:solidFill>
                <a:srgbClr val="000000"/>
              </a:solidFill>
              <a:latin typeface="Open Sans" pitchFamily="34" charset="0"/>
            </a:endParaRPr>
          </a:p>
        </p:txBody>
      </p:sp>
      <p:sp>
        <p:nvSpPr>
          <p:cNvPr id="16391" name="AutoShape 2" descr="data:image/png;base64,iVBORw0KGgoAAAANSUhEUgAAAsIAAAGmCAYAAAB2n+IIAAAgAElEQVR4XuydP5gSydbGX7MxGyMxEjdxNlomEqPFaDCSiRYjMRIj2+j2ZGT2RvZGstGw0bDRYCRGciPZaLjRssk3bCRGki3Zfqf6D3Q3zdDUMALty/Pc57nOVldX/ar6nLdPnaq+9q/8wB8JkAAJkAAJkAAJkAAJfGMErlEIf2Mjzu6SAAmQAAmQAAmQAAk4BCiEORFIgARIgARIgARIgAS+SQIUwt/ksLPTJEACJEACJEACJEACFMKcAyRAAiRAAiRAAiRAAt8kAQrhb3LY2WkSIAESIAESIAESIAEKYc4BEiABEiABEiABEiCBb5KAlhD+v//7v28SFjtNAiRAAiRAAiRAAiSwmQS+++67pRumLYR1brZ063gBCZAACZDApQiowAXt9aUQ8mISIIEtIKBr6yiEt2Bw2UQSIAES0CWg6xx078frSIAESGAdBHRtHYXwOkaL9yQBEiCBr0RA1zl8pebxNiRAAiSwEgK6to5CeCX4WQkJkAAJbCYBXeewmb1hq0iABEggnoCuraMQ5o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CuEUTgZ2iQRIgAR8ArrOgQRJgARIYJsI6No6CuFtGmW2lQRIgASWJKDrHJa8DYtvCIFRr47K/nO8fXSCT60yMhvSLjaDBK6agK6tW6sQHjZLuPX47Rw2r/DxXxP5qybH+kmABEggxQR0nUMUybBTR82y0Xr/Fz7jNu49KqJiWqjmd1NMb0u6NuqjWTNQa77HX59Vm2/jyWkXjRJl8JaMIJu5AgK6tm6tQrhnZbB/JE/t7Xv4MbvjYhgP8N8//pb/QyG8gnnBKkiABL5xArrOYYptjK5VwP2jP2JI3sRPJ100y9lvnPIauz/uwircx9EfN3H3oIRSuYhysYQcNfAaB4W3XgcBXVu3ViHcta6JcVWa9yP+Nb3Yb9fCNfePjAivYybxniRAAqkioOscJhB6NvL7L/EH7ompbsP0IsDDVhW5w1/x+eYzvOvXUWRgeC3zpmfnsP8yg9dnTRg5DsJaBoE33QgCurZujUJ4jI5xHQ9+AW6+OsPQzLkg5wjhcb8F27JQ/+0P/K2W5Z5UYZoGSnteJNm51BPW0SFxhHZGohZ5PP5dItD3XuOsayCHIZqlW1DZGY9OPqFVllfoQROlO4+hEjYenZzL33ZmywTuNblO/jbq1mHWvKXDm3dxUJKlKquK4MrhsGNLu238pqLeEgl/Uq2hZhaRnfQ7fj69+vgvzKy07ZZq2yOcfGpBNZc/EiABEriIgK5z8OucrNw9e4cv9SKmUqsHO7ePl/8DXnz4B/Zey7NPz/D6zRhN6zf88bey1QZs2wjYwRH6zRqMWhPvZR3/5t0DlIwarGo+UPfUNkf75tvcuEDKJN0uEFwJ+45AbZMc2jH6LRuWVXftcqiI5xdmAI/QrZuo2S2nD9IJ/Fisir03UPDscvi+brTWqPmpJNP+PXv9BuOm5dz79r0nMGwbxsRpRO7j+AwTplGC6/okGpy5D7v0BvVsB6b9u6RGxDMPtjfMXOq4JhHleZNIsawMYnyPf13AH426qJs12C03RUP1p2qaMEp78D314vEIN2SuX1fFYoNoMwJgElS7aEwuTtX0+7hoPGiL1klA19atUQjHiNB5QngSkVD25kfsoY//OolQEqE4k4c/5z5i/gPjlFHGaOiV8x+WoYjH3CGUFnaNKSIidwft6h4e/irG+acTdJtlZOPEcowQHrWr2Hso0RH5b7fv/YjM8L/iBOQfN3/CaU8ErLRnKDfMHf4uZcQo/rgH9P/rGIub4mD6VTE0RtPpx3jgXRtIGSnbHVQzFMLrfMh4bxLYRgK6zsHt69RO/3h8jk4lOx/B0LdPqoiIsR+zGHk2DgfHOG9XxJ4G0yzCZe5JQKQjARHXmk/v69vzoVfXUkI4YPNn/IInhJUjCNpl13W4tjkY6Ah2vGfnJQorqSK+jfZ9zQ8SZOlJkGXQQPHOU7x3gjYlFHYkh/fX9xLEuSeR265EbsNCX/mMrOT5un7tAMfnbVSyEiwys3jws/eyIGJy1Grid/XyoHyGeikJBG7Ek4T8Cu69wlnHRG5nNPFr7rhkMPyvCigp93SKXjOLVsGA430mqYnu2DhjUbbRKfUXC+Fd8cXZB/j5s5eisTdCq6mE+U08e9dHXS0ZJBiPaHxnIoSDKZRR3+4KAHc1Wb2UuAJAXKzKZ/dWlxeMSXlooGz13Nnn+2ZfS0jYzJSXlR17wXhso4FIUZt1bd0ahfAAjcIdPP0v5CH54j4kwck8SY1QD/ENEafAD//5KHM9Lw9nwJg+OcWXRkkiCdMIs2+84qIDEzHqLOfVMKpMI8LNjIWshKg/i3g96Tbhpr3FC3b/4XTvNZxERtwosrpwMIlA//D6DGIbvTI38UKMgq36O+7AEMPxy2cRy59csewiiEkZcZoSdDTe7HUiz6ZEMyrgqliKnmh2hQRWREDXObi3nxOwiGvbxD79iDd/you7vOtPV9h+EAHYg7HrCUSxv6dyuoFj88ZtVK8/xK8Qm/zFT7GI3jcatMjE2smozZ/8W/zEJ/ETjjzyN2k7QrggIs/1AU9OP3mbyxb1eYxhr4v+CNjdy0surshFSQ0pfP8c/70p4nNoYm/YQ9ctgLwk6yqf5a+ARoMwP775Ex0XlgRm7jhtcX1GFv1OT0YAyOQK2FMuUsRcQQT2f33/OFlJVGkrIkTz0hbJGTbz9/GzROod35ppICepLf9TK4nnEgxy3JP4t/xjCQp54+ItyM5bkZ36nuBqZCQiLGK/03Nai1xhz4nuDxoF3FFO3gtGLR6P2VMuEkf+OwauqyVmP9I/mY+uEM4tHBNfgs8bf1nJWDQeK3pmWY0eAV1btz4hrETgdRGBWPQg9mTpZx9qT52THuAfIyFRYvfh9nOJp5PXLxcnhJVhb5VzOFRh4Tm/qZgNO4K44o5RK3RRviWR5kjKgooS31AKXj2Y9R0YMWXGo5GYSGBnd3eydLRYCLtv/o4P8aPHk3QPvQnEq0iABNJJQNc5RIVw8ohwUCxN7fJPIjSbGVuidj/Ps7xToRYQha49nxUnSZbMVeDjlqzC4ZFEpFsqIj0rhLvlW+IPVBEJYjgR70VCeNr80HL63Z9w3Gqg4qXrOads2A2037rRV/8XvxrpirBJfRKp/SSCPSNR4lbdgt1oe9FivxbP781JJZysjkqUvbdneQyCx6lNA0yhqPe8PTpxQZhpjyapeiNJYazLySKNthtRn/x8IbxwPPSF8Iy/jwhhJR0uHpNFQlgqWDQe6TQhW9MrXVu3NiE8liWb7IOfJfoqD7S8QU+OSZt5EJMK4WmE+WIhLHlteclri9sA7Q33NPLsmKZJ+sRkaS0gQC8rhONm2GIhHHA0k6jyTUkTGUqayNbMWTaUBEjgKxDQdQ5+0yY5wi8+4B+7MHlhB6a2OZwjPF8IN3YtN2p39xFeVAuOMA3+9mRfRVH9cRIo8aOYFwjhi5bM1YkKcoLC0X9jAh9e5HBXfE6xdIT4IvNyhN1Wj50o4xDDtuT1/vwe+PEN2h1Jk5v4twO8klxilfLbbzzA89/mpeXFCeEc2kVZNZVq7z07Rk1CuTujNmqHP08jwj0Lmf2j6fK/B/PqhPA0CCO9x8BJsfDGe+yng9zDs+OaRJ53MGrXcPjzNCKsotWLxmNuakQgHzguyBWNPk+j2F5EeOGYLBLCojEWjcdXeJ55i/kEdG3dmoTwdAnoniwBdY2AepsRwnGpEWKC/Rwtfxlkkis1Xf6Jf1iKslQjluWH/+CD5KwNqt/jqdosd/wnGnttFO+r3dE/4D8f5YFVy0zaqRESea5K5FnlG8sDPDR3YlIj/CWswJKV3HE5IezXQSFMA0ECJDBLQNc5TGqarL6FT40YyB6K/GO15+EJTr80UBr7qVsJUiMiJ1Bg0JFtXwXkPWU8aHh2epJbfIEQXiCQVDpBSdIJ3t48wAvZmLzTbeDn3yVvIPDBiYGkTdwRR3Dz4AXM4g66jZ/hFokTwiMMuj0MZClvkrIQFO6ykTnb8NLbJJ3vX0nnU6KxXb3upPglTo0oB/Jy/ZQGPwXDXwmV+7p5ufGpEc4Lym59NjVCcnWrsl/mV8nfffVRAih+JGphRHh+akSh430XQLieS+RXDWW/XsD3zwNCWE2qBOMRnMXJUiOmmmKyohuJCMuOQPeUqrljskAIT+oL+OvoeNAArZWArq37+kJY8sKKVQvvvd25ziaB6cEPM8n6FbVJDP7xPXM2y6GOveJLdylmYjgDy0y+oZwky/vJ+7KzOXRqxK7kcUky/C/qZAl/o0GSHOGMvPkuv1lu10trcDcsuPlr6rdYCMelRvjtXes85M1JgAQ2jICuc5h2I+E5wktvlnM3FmclDcI5O16iqX+KmBpIpLjyq9rk5Nl7zzCGNjAZcsrDaH/m+M3Z4IcvkOS849Oe2HvZKBbKEZaleD+IMtnYvCg1YrqJbXaznEQfu5IjrKLCzuZpb9PZZBPa7GlEinP8Zrnp6mV0w6CoOcl7tZyV1OkLSWQTtqSDdJ10kEWb5aa+51I5wkPfT/v+yd+sFhSfCcYj8vwsFsISZNor4mVoo6FUEhHCexMfPW9MvLewuakxycZjwx7/b6o5urbu6wvhC3ONomM2ffucOT7tkRxFY8nyi9pB4L3F3pa3+XrddpfWnOfAe0P1j0/zNiJMIwExBk+Wnqp7snHD0cIfnV27regRawGxetHxadHjdJw2RY9PMyxYRiH0GczFQjjASW2WK8txNbWyu5mCPxIgARIIENB1DmGI3hFjKufV2Ykf82W5wGa5F69yEg38Be+d49NM1G05c3hinyLHlYWOmpx/bFqoPWKbP+L+QiHsi0TZNeaeshD0C05EOI+Oc6ym2ljmnWyQKEd4iE5djnwLHJ8WPi5T+tiUY8NMxUCE4U9yTGa+iccvJTrqpJjsTfzKjy9eISeRxV/eu8enmeLDqj4sOY7MrlZg/S7Mb0tE2yph/Pi5bCz8UU6W6MjJEi6VQdtCreYd/zZzxJoqET72SwnrohzdGfU9lxLC8sIy6krbK5ZzsoXyx1ZpjMfPJQz+o+Rodyqy49FdRZg/Hjo5wnCPf1N86nXZiD4RAN5JF/4+okVj4qf9XPAilHA8aIDWQ0DX1q1RCF/0wYyY8wnXw5V3JQESIIGtJqDrHJbudHDpWPuc89lNz8F2xG+AXrqlG3DBoqjzBjSRTSCBLSOga+sohLdsoNlcEiABEliGgK5zWOYeTlkK4SWQUQgvAYtFSSARAV1bRyGcCC8LkQAJkMB2EtB1Dkv3lkJ4CWQUwkvAYlESSERA19Z9fSGcqDssRAIkQAIksAoCus5hFfdmHSRAAiTwtQjo2joK4a81QrwPCZAACayBgK5zWENTeUsSIAES0Caga+sohLWR80ISIAES2HwCus5h83vGFpIACZDAlICuraMQ5i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bSGcQobsEgmQAAmQAAmQAAmQwJYS+O6775ZuubYQ1rnZ0q3jBSRAAiRAApcioBsludRNeTEJkAAJfGUCuraOQvgrDxRvRwIkQAJfk4Cuc/iabeS9SIAESOCyBHRtHYXwZcnzehIgARLYYAK6zmGDu8SmkQAJkMAMAV1bRyHMyUQ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RCK912HhzEiABErhaArrO4WpbxdpJgARIYLUEdG0dhfBqx4G1kQAJkMBGEdB1DhvVCTaGBEiABBYQ0LV1FMKcWiRAAiSQYgK6ziHFSNg1EiCBFBLQtXUUwimcDOwSCZAACfgEdJ0DCZIACZDANhHQtXUUwls0yuPRCNjdxY5q83iEEXax6/yDPxIgARKIJ6DrHMhz+wjQR2zfmLHFqyOga+vWJ4THQ/S7HXRabTRHJTQbJWSW4jFEs3QLj98GL7qJuwclGDUL1fzuUrVtfmG3v+3KJzRKO+iYBRiZBnpGbvObzhYuRaBrXcP97gk+tcpLPhNL3YaFvxECus4hhCeBvR42S7gVNshSxSOcfGqh7Bn3JGVmhmXcR9M0UGu+x1+4i4NyDbZVxl4wCLCqMlc5JyR4Mej30O81UXs6gvmpidJyTm9B6+gjrnL4WPfmE9C1dWsSwl1Y1+7jyOf6SMfpe0IYx/jTF9FirLsNA5WjEYyzDsxcusKl434D1ZKJ3/4C7v5Uk5eHKlLWxc1/0r5CCymEvwLkb+gWus5hiiiZve5ZGey3KzitFWWtyv/tYi+fQ8YzxUnKhIdmgGY5D2NkoFkXe4ce6tUy7F0b3WYZWafwqspc1aQYoVevoPT8Lf7Gbdx7VES5Yogt33NX91b4o49YIUxWtXUEdG3dmoSwrOyPgR2xAvpO3xfCURE9QKNwB0+LH/Gvmd+6gWSDSUD/mSA7EpgloOscgjUlsdfOvB2J3bXm290kZUI96FrI3O/AOm+j4qpe0b0NFO+YKHwcwjHxqypzJZNnjJ5VwH4rh5O6hXIubSuVVwKNlZKAFgFdW7c2Iez3Ut/pzxfCzdIdPM5+wD92YfLGPeraMAwbv/0h7+T3nsCw5d+h9AmJKqjrQqkW0spXnqDu2cjtv0Thwz+wC9P3+K4pxr/9Gmc9AxlnaTCPj/+acF2BG0npnnxCy1sbdJcGLy6DsVyXl4h51hf5s/XMlonOm7jUEb/MK6+Nbplu5Qz5jgnzl/f4++Zd/GQ2UDfygaiOXDfqwjYM2L/94ZSJLk/GLnk6kf4sGtdM7H6wMJaoiPX7X/h8+wAvLBtWORwRGbQtmDJGv//1GTfv/iRjJP8u+t7Pj0od4DjoFL0u9ewc9l/+D48mrJcsL8702v1uaBl3LH/L3z9CNjB+AgK9hrCyWngv7QzNpaEsdd56jOgUcpvoM1/8fMc+E4M2LFkethU/NUbCyTKLTkRs1KrgxuEuPvxjYzo1e7Bz+2jI2LrpM167a7/i/d/A7YNnqFkWKnTMiwdky0voOoe4bs+310OxcbdwmLsoAJGkTPius/ZS/fcerMw+uva53DOLVZWZ6a+yCaY8V9YY9Yrl2KXbBy9giV0qq7yMUQuVG4cYHJ+jM1HpotPFxt95vIvTLw2URkq0S7lzSQ/xTVkM2PiUEUksCdqeoA2+fQ9PxAbYEzut4yO2fGKz+SQQIaBr61InhIdtE6WHTRGsfVieKlCCpnDfRva4Dbu0K4ZKyjwfwDzrYppi6xqS5osTKaMSt0Zo1w7x8ySy7AoLq/wRw0mkOSw2kojc5GVETk1SRuYJ6mCZOUJ47x2+BCLjQxFN3z/1hbgvlu/h2bENU/o9bFkwnv4KvD5D14cz7sDIPkC3dIK6LHtmRh3YlUM0RKj7y5Nuv/bw7ov/EqDasyN7+8RpqTSYmwd41bBFeIkbc9JXeii966NedCMko3YVew97qJw2YMi4uWPUQeXDwBtHb3x++AG7RivkeJRjtPNFWH98Rj4ihJtJy88I4emLRNAZ9ew89q0s3ggn0fHoe3PJTcWRfoxkqUP9pL4bD/s4/lOcoZMHqFgkWwidERujNqp7D9GrnKJhyMvdoClj9VwYfMBAok07nkPeDb6kSdSscMdG6aznzPFQu7NjdOwKDn/ejX2poHVNFwFd57CsEFYv1c2yK07jf+4zdXGZ8JXOs3AUfYn0ns28K7pXVSZWCMuL8M2DV2jI86LSMhpGBUe9Et716yjuio+o3sDDYXBV0vvb+BRfJGVvrOxiu4QPRbGDtab78hwU095NZ+2n2LsbD9H37ZkKjhTuw84eo22XsOvZgIHp22kdH5Guec7ekICurdt+ITwTfruLJ6dt2VDmG2NJlShKqkT2Hf6pF70Isfs3sxAUtVFDEja2aoo5UcdGxYn+OlvUImIjuci9ICIsotMUo5nJv8TL/pyIcGyZOULYcxb+fw230evjXng50+mnVcSHgbxAiHZz+13Gx66IXF/LiSMofF9D3hOq8VEZRxF6UfGggxyhVbmBw+ExziWnMIuxRHeKMIcmWnJfVxpHU1y8el6/huwRRNUfA090ZjtA+eho6jj8+yYtHxHCY4mQF3sZ5F++nNapBKk4p/HpF5lf/hKn1xfFMJiKExNhTmqmokJ4LKsZRVOWgUV8e+8NMvUKuPO06EX2XedbyU7nszMeIpLduSqrHZUKmoW6cBf1rn7q5eb6AwxC0e6kLWS5bSKg6xzi+jg/Iuw+n+1nL5DpNGejp05lScqE77oqkZuknpn++s9wMJrrvXQOJQrcliiweoEXkyABACWMp8/VyLMR7n1lBebJGzRraoPfQAIsVTz+NfwSush3DBpFed6zePeP3Mezwc7fZNP0R7Gb8joQXn1M5CO2aRazrSSwmICurdt+IRzcLCecRn0VLbOwU++4Ythbrt45OZ9EH13tJG/yE6EZFGx+GsOsEBZFKOkRLRjnEql0qhaxIUtTriHy/n3J1IiBRBHsbBPl7vXAyQFhIxdfJjpJYto/08b4Miqaee1+U4LCKpoYL5adKGxg6X2xEJ6mh6iWuuUzUwcyM8ejbZsKaqNbkuioG+kUReecoNEr2xjvB9NQliwfEq4iwkuygiCbcbrXA3XGOcZ5z+YKhXDcLaK8xx0D142sJ3xdYWzlw0u2EYkxk7az2MywxDYS0HUOywphU4RwQ6KndXkh3JUVta5VlehpAadySoK7KtLF4jIbKIQDp16I5XJPK8rISpsEVna9l+MdfzXGyVeWNDLvGkcI2y8kqDCbthRcXbxYCMO9584JztU9fUTeqpN7KoeOj9jG2cw2k8B8Arq2LgVCePbECVeg7rkRzdEFeZvB0yqGYkxuHSIzWV6OE4lulLJVVaJuJz4KdxkhXOrDKA9gSPrCMHSEVsDIzS2zQiHsvTzkP/4rm1HmiGXfIXgR52WFsCu2Azm5I1l2NGuot99C0rinPz9HOxDxaGbEqfREpColrCIfhZ68OOTRDuVjT5klKh9oT6lvoDwwJHo6DIvFZcTtMmUjQzcbdXPze2v1Nt6G4Uzz0Z0Ibw059ZKWCfx/eWFzfirHWI4VbLT/C1mdnfxCOYi0sKkkoOsclhPCI/Q7fezk88j6q0YzObRJymy6EI5u8JYXceO6CFF3NcZZPZPVJP/ow3kRdGdvSSAQk0gIx24+8I+n0/ERqZzu7NQ3TEDX1qVSCIdEFlwhvCei7oLNzBLglDf5fRELXrR38uYfSS1wlqQlReCLvYPadTnn1d+5LJNv0fKWmp/zy5yjNqyinW+J+NyJnKYxjW7OL7NCIexEviUH9kyW468oIuwuKY5w6pylqXJ8Jf9a5b/Jhjp3/9a8iLB6CZG8YcmFKAxM5CQSWhTR2omK1tBSYYLyk2hvDcNqG/mWSgOJLDeuPCI8dnKKd/yPpHhDGHWefn7vcbs+2dw2O49UZDwLa6+L9l4TmVoGXSftRH6THON3aKkcb0eoxGyu+YYNaJq7rusclhPCcXPZ24A8saFJyoTvuqqNcEnqmelv7MuslwM8OsUnCbioQPd0NUZWqiaBEveA4Hgh7IrnB8NpHYmEcCSFLfLKMElBS+4j0jzr2bdvkYCurUulEA4vu3tL+LLJrStv7PHblSRHVVTy/WYg/3dGiHnTyjm6R5blP2RQKQMtLy3iYpGb4NQIlcvazcih8e5HFMIGNJAfO7fMJYRwxMBO8tG8vLfYHGHvCKOcVo6wK9oeyMZGJ4fVi0DvfZCXlYLfD3fcXsq4ubm3YeGmxGEz10RezlIe1dTRSlFht2R5z+m9fi0CMiNnNDunfETqjM0RVnNH8pvlXNNONfBxkyQR4dj6Ikuv/jzc+yDHUk3guJGnl5K3PTmhRDlkE1n5e6NgyTmrLSeH0fPGEn3vhDfGedG6EXOEU+8vdJ3DUkLY2S/RkNMR3LQx517pep4AACAASURBVOfloff8UxWSlInedFVHoyWpJ+bezqpVMEdYrUDJxuG2bFKbfMzI+VsNe80qWg8krS2QSuGe6AL3BAk/p2GmjllhPGvvYvZphNqr4yNSP/XZwW+MgK6t21whLEfFNBpdZEoS8fMNa2hQYz6oIfmiw66cOlA5kpxR2VHvHZ+m3tizD7ooOScjyJFdw55EHm0My5JPLBpr1GugvP8ceHMmAsi/mRz1U/keT51TFwqBHf9qo518CU/a0pPNR9MTJPxob/DkBG/n7/GfknPqRgjCpzaov7gG7Aj3JCd3eopFnBC+uMwlhPBbOTXipI5aMSOnpLn8RsaZiNWc++LgRxQXnhoR3ATot8frnzo1olmH0op952SKFrKnPcl98wRnRnZEF97Iruyc5N3Jl6QsEaP9v/HZiBfCTr52rYPsWHKqncjnxUJ4YXlHuMqulntyFF7X2wwZEzWdOTXC6YucgBH9gEsSIaxOJqnu4aHsQj+25ZSMmVMo3Ne2rnyo4L7M5Tdy2kZOdqr3m5a8MPXx92cjJISduZQxJSK8g0ojcO6q96Ix/I86EUW2Jg4lh9G00JUciekpG9+YxfyGuqvrHJYSws7JLbKqs/vK/fCFvylMjk+c5ggnKTNrx1rlHKqTD2qor8yV8Hxs41y+vOhaa3Us2yrKRO7t2QR1aoT7MY++bOY18DTUJ3WNtxrTy+H9TiX8RcixnBZR2Jd9H2/kWtksN6kj5548If/udFqwDsX2eBvw3FbMbn5zT+45lme3JJvuhujJCpE9LAsPFeBJ4ke+oUnPrn6TBHRt3eYK4VCeatyYxp+Te/PuAUpGDVY1fA5u8BxhOaTWPQdX7eIdX3T2q3ffSZ6q+283YtqTI4a9A929YvPOgpw3I185ObiuAbOfvUM/sBEiTghfXGbWgTgbLBKdGnGCd2MRwJNPmNqoyykOrpPxfonOEZ4vhLtvTlEUx2Kpc4jVGZhmXb4Q5Qlt5Up6IpKrVuCcZ4luNr7H4WQJMip03Yhxx/Sj7QuEsLe5b255x+nZeBY40i0+fSByjvC883gTCWHXiXdEBJv2b05udOwZ1+JM69XqlJ2cH2pmG/j+0E8tmQ6TI5rllIno55kHbfmSlaGOb5KvEh6UUbPL8iJ4X44DPJOXOX6mO81eQ9c5xDG58Nx3J8/fhNWSTyF/Vp+7V/PMO3N3YkcSlIneOPj55M+3cfBCVjwu+sTyZcoE7+09w29Oi/IyOrVNZl290IfXFp3VmAc/x79YhrjIl+WeyHngtgHnGHvnHnXpk9jDkM2NSV0K2mD4fGtyjKNTUQI/kuZZzr6RAKBr69YuhNc/eK4BkdCa+5Wi0C9+o5iz3CWRPP+0iKX7sFDkL12j5gXzNsJpVhd7GXNRV0mTdZHAsgR0ncOy90ld+cQvs9JzZ1+FpEiETphIHRF2iAQ2moCuraMQ9t6kkwvhuDOIl5wbFMJLAmNxEiABXQK6zkH3fqm5LrEQ9vY89GdXYlLDgh0hgS0goGvrKISXGNzRoCt5WTbKz0dyukQgB3OJOpyiFMLLEmN5EiABTQK6zkHzdum5LIEQHg/76Kl9FYcN5+NC9vQb5+nhwJ6QwJYQ0LV1FMKJB1htyLiFw86PeNFowI7fwZe4ts0oyNSIzRgHtoIEro6ArnO4uhZtSc0JhHBPcvL3j3bw6E0LzcCehy3pIZtJAqkioGvrKIRTNQ3YGRIgARIIE9B1Du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2dthBea295cxIgARIgARIgARIgARIIEPjuu++W5qEthHVutnTreAEJkAAJkMClCOhGSS51U15MAiRAAl+ZgK6toxD+ygPF25EACZDA1ySg6xy+Zht5LxIgARK4LAFdW0chfFnyvJ4ESIAENpiArnPY4C6xaSRAAiQwQ0DX1lEIczKRAAmQQIoJ6DqHFCNh10iABFJIQNfWUQincDKwSyRAAiTgE9B1Di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WjfJ4NAJ2d7Gj2jweYYRd7Dr/4I8ESIAE4gnoOgfy3D4C9BHbN2Zs8eoI6Nq69QnhQRtWrYb6b3/gb9zGvScm6nYVud2kUIZolm7h8dtg+Zu4e1CCUbNQzSeuKOkN11zO7W+78gmN0g46ZgFGpoGekVtzu3j7VRAYdmyYpo3f/vgbuHkXB+Ua7FoZe19lGnvPEk7wqVVGZhUdYh0bQ0DXOYQ6MB6i3+2g02qjOSqh2SjNzJNxvwnTqKH5/i989uewJXM48LI+bJZwK2y05TaPcPKphfK8iTfuo2kaqDXf4y94z0akXqyqzFWOmgQvBv0e+r0mak9HMD81UVrpw0YfcZXDx7o3n4CurVuPEB40Uc4bGFbqqBsFZMY91KtlHI1MnHUNJJN2vvM+xp++URZj3W0YqByNYJx1YObSFS4d9xuolkz89hdw9ydxOA15cUhXFzf/SVt5C8fo2UUUX45ROrZgFPeAQRetWhVH/SJOOw2Usiu/aaRCCuGrJrzO+nWdw7TNXVjX7uPI/8OjmBcmx6Y/xqByikbQpu/YoZernpXBfruC01pR1rP83y728jlkYm3ZAM1yHsbIQLMu9g6ur7B3bXSbZbiPxqrKXNUojdCrV1B6/tYN+jwqolwxxJbvuat7K/zRR6wQJqvaOgK6tm4tQrhn57DfquLPThXi9t1fz0Zu30L5bCgCNgn/ec57gEbhDp4WP+JfM5+kIpYhgfURkHmfl3mf/zCAXQi6RXHupTsS9X+Hfj0oGq6iqRTCV0F1U+rUdQ7B9o/HwI5Mz651Dfe7s0LYsemNCs56gUBG18S1+10cn3dQcRWre/1IbLOV0DZ3LWTud2Cdtyd1YNBA8Y6JwkfxFaqaVZW5kgGTF12rIP4uh5O6+LfkS55X0hpWSgJpJqBr69YihAdtG61hHpVKfhoVGMoy0a3HyH/81zVuC3/zhbASEI+zH/CPXZi8cY+6NgzDXXq+fe8JDFv+HUqfcIXHzKrdK09QO0L9JQof/gkJlq4phr392nEAGWfZL4+P/5pwu+BGUronn9Dy1v3cpcGLy2As1+UlApP1Hc5sPbNlosDiUkf8Mq+8NrplupUz5DsmzF/e429Z0vzJbEikPjA26rJRF7ZhwFapLDHLnrFLnk7kKIvGNRO7HyyMJSpi/S7LprcP8MKyYZXDEZFB25KlVRu///VZsgN+kjGSfxc9D+qxPMKBONaAU/S65Djil//DowlrP4qVsLw4U+W0g0u0Y/lb/v4RsoHxExDoNYSV1cJ7aWdoLnlzOJStMxkWn3l4nGIFhFdk3DFw/cFg0iaHsfzvQ7UHq/oLhsaZlxrjtan2K95LZsXtg2eoWRYqQac76qFhmrBasrz8WaUiyVjaBtxHIP5ZWvzMLHxIWWADCOg6h7imzxPCzp6F8Y5sYQi8zDnPlI1Xk+DGUOzgLRzmkgcpZu2lapXM/8w+uva51JfFqsrM9Fe139zFB2uMesVy7NLtgxewxC6VVb7HqIXKjUMMjs/R8ZW+VDKQZ/TO412cfpHVnJES7VLuXFI/fFMWAzY+ZUSSRoK2J2iDb9/DE7GV9sRO6/iIDZicbAIJrJCArq1bixCO6/dYhFj2gRi4GJETzyneeQ/bJkoPmyJY+7C8CJsSNAUxyNnjNuzSrhgqKfN8APOsi2mKrWtImi9OpIxK3BqhXTvEz5PIcg92bl/E20cMJ0rd/VtDhKTK1U0icpOXETk1WYKcJ6iDZeYI4b13+BJ4sxi2Kvj+qS/EfbF8D8+OJUdV+j1syfL801+B12fo+nDGHRjZB+iWTlCXJc3MqAO7coiGCHV/edLt1x7effFfAlR7lGOUMVXLqjcP8KphizgTN+akr/RQetdHvegukI7asjrwsIfKaQOGjJs7RhJJkkipO47e+PzwA3aNVsjxKMdo54uw/viMfEQIN5OWnxHC0xeJoDPq2XnsW1m8EU6i49H35pKbiiP9GEnoTP2kvhsP+zj+U5yhkwcYEQlur9Gu3sDD4Zzc3MjLoe8sbypnXC0im82jIGI31KbsGB27gsOfdwMvDIqPzN3sG7RUbiVUzmUJzwcGzuS5y+3MPkvJnpkVWjBWdWUEdJ1DXIPmCuGZwiNnH8ODdhkfJTKcd/SxO8+aZVfAJvk59zuKvkR68zXvCupVlZlpj2MTjnDz4BUa8kyptIyGUcFRr4R3/TqKu3HPr/e38Sm+SMreWNnFtry8FsUO1pruy3NQTHs3nbWfYu9uPETft2cqOFK4Dzt7jLZdwq6kopil5xiYvp3W8RFJRoBlSGB7COjaus0Qwt5D3iqdifHMJcybmhfxvIsnp23ZUOYbWkmVKEqqRPYd/pElZjde4f7NLARFbdSQhI2tumomeidLdIU7NkpnPUdQJxe5F0SERXSaYjQz+Zd42Z8TEY4tE52ss+13XFEoIu2V2QsvVTr9tIr4MJAXCAHm9jvo0KQicQSF72vOkr4SqvFRGXVHn2vQ+Y3QqtzA4fAY55IvmMVYojtFmENThJqfBhBNcfHqef0askcQ1dASrIVsBygfHU0dh3/fpOUjQli9mBV7GeRfvpzWOWqjKs5pfPpF5pef4ej1RTEMLmXERJhnzcmClIRYIZzBu3/ECU8Cb7KSUamgWagLUy/RSL24XH+AgedE1UvGjYdjN0I1abYbzdpzVmCi7Uj6zGyPgfyWW6rrHHSEcCiyee8ZTuTl14meOj/3GW4/e4FMpzkbYY254apEbpJ64oWwrBIFo7leFHgoUeC2RIHdZwsSAFDCWGrwnr2RZyPc+8oqzZM3aKrNrzsDCbBU8fjX4IvqYt8xaBRx52k29Ow7f5OXjY9iN+V1ILz6mMhHfMtPBfueRgK6tm4DhLC70eGxRKc+ivhwIwdJfjGb5eSykdq5XLKwU++4YtgTEzsn55Poo2OSLYnETYRmULD5aQwxQtJJj2jB8HLeHKMvS1OuIVpszNRdFonlgUQR7KxsPOleD+TihY1cfJkosyWEsBdZmdTgiLimBIWVwI8Xy04U9sJouF9bzJLdhIOIOt+BzAx5tP1TQW10S+hV3JcP8TxO5KlXtjHeD6ahLFk+JFxFCJZkBUE243SvB+r0yyxY5nR9/myqxeys1hHCwZeoec9JmLkfxTuXEyHkiYj5RdqR+JlJ8pyyzLoJ6DqHuHYvjAg7KRKOIZZVhzKauSba8oLomvUuTBHCDYmw1uVvu7Ii0rVkU2ivgFM5SSHuBIUkAnZVZWb6G/sMe8+K5O5/Ubn73svxjp8y5+QrSxqZdwqG0zb7hQQVbCeo4P5mVxcv9gtwT0jaOcF5cL+At+rkpnPp+Ih1z0zenwRWS0DX1q1ZCEskUDYS3LezOOmK+Iv30nNIzRcRrkDdcyOaIzf3ODZvM7j7eSjG5NYhMpMc4Dgh6UYpW1UllnecZe1KdhpVXiRyVUcuLFPqwygPYEj6wjC0KSVg5OaWiWK6hBAORSLj65nklXoienFEeJon7frEiFB0cljlOL32W6gTxCY/P0c7EPFoZsSp9ESkKiWsIh+Fnrw45NEO5WNPmSUqH2hPqW+gLC9mrcowHGVJJG69licqq5MaESOEnaMILTTa/5X83yk6P6VjoXiJ5ghflOscd2LAam0Za1sxAV3noCWEgxdFVsxUKlC/08dOPo+sLwrn5Nn61axK5CapJ5kQjm4YlBdx47oIUdcPOKtnEtDxjyGc9+w5e0sCgZhEQjjeiXl7CHR8xIonGqsjgTUT0LV1axXCA4m45Y2hCL+2LM8mDgV7qC+IpgVFCFwhrJaAL9yo3JM3+X0RFJMdzvECcNAo4I7kvH2xd1C7Lmeu+juXF4nchZvlzlEbVtHOtxwWYQM6jW7OL7NCIRw6weNqIsLukuIIp85Zmn4Oq+S/yYY6d4/XvIiwEtSSjiG5EIWB5LfKhrKiiNZOVLSGlgoTlJ9Ee2sYVtvIt9TqRCSavfKIcEy6TWAYYzfLhTZaSmEVkdp7KBHyd3LkmuRvO4/RaiLCC5+ZNRs93j4ZAV3nsJQQjtssN5a5ef0hhpO8/bGTQ7/jfxTIuYG3STm6KuVb+ZnNxeo/fMXNcpENtJO8/tEpPknbVPq/85waWdkwLStVk0CJe0BwvBB2xfOD4bSOREI4ksIWHh8dH5Fs/rAUCWwLAV1btzYh7G7GaaH0USJ6S4vggFCK+QiAa1T8ZXdvCV82uXUnS3TRYVWR6TzuN4PH/8yJhDpH98iy/IcMKmXI6RfTzWGXigirXNZuRg6Ndz9oECuELyxzCSEcMbCTfDQvbSE2R9g7wiinlSOs0hmyspFGzo1Wub5eBHLvg7ysFPx+uOP2UsbNzb0Nizu1QUwtu+blLOVRTZ0iEU3BWLK8J3Jfv86gm5Ezmp0Xl0idsTnCau5IfrOca9qpBs79SxQRVj794uPTHu+6m27Uu0Fs1N25Tyd8koYXZRtdlCOs8vKLcpqH3UHVT3+ZPEtJnpltMY1sp65zWEYIO/aqLTn/HZXz7/2ciPBT5yQgJwjh/LshJyhMj1Pzc2p7kZMXJvde1dFoSeqJdjjuxVetQMnG4bZsUpt8zMj5Ww17zSpaD2RlM/BxkJGs7kkqfjg/f6aOWWE8a+9i9mmE2hvYQzHXj/BZIIF0E9C1desRwt7h66PamQiOidn0RsjbXS9HxTQaXWRKEvGLFnFKxuUIjzHsyqkDlSPJGf2AgXd8mnpjzz7oygcL1MkIcmTXsCeRRxvDsuQTi4Ee9Roo7z8H3gTbI0f9VL7HU+fUhULgWCC1kUi+rKQ0jGxQmp4g4QuV4MkJ3s7f4z8l59SNEIRPbVB/cQ3YEe5JTu70FIs4IXxxmUsI4bdyasRJHbViRk5Jc/mN5GiuycZFP+q48NSIuPxVr3/q1IhmXUSX7LNzTqZoIXvak9w3T3BmZEd04Y3sys5J3p3kF1oiRvt/47MRL4Sdc6drHWTHklPtbLi7WAgvLO/tEMc9OQpv8lGX2fzmmVMjnL7ICRjRD7gkFcKS4zz3gxqSOxlMGYoVwt5LxPA/6rQT2XY4lPxE00JXciSmJ2jMnhrRsgw8lQjW3FMjLnxmll29Sbfx3fTe6TqHZYTwWFbUCvs2dl815EQZyf9V9ludsBD6SJI3D3dfuR/H8DeOyRGL83KElZ1vlXOoTj6o4Z14MrYxzXlfVZlIjwOnRrgf8+jLZl55bmba677YW70c3u9Uwl9nlI9FWYV92fcxPbHFrSPnnjwhdXY6LViHsqPO24DntmJ285t7cs+xPN8l2XQ3RK9dhz2UPGwnwJPEj2z6TGX7SOByBHRt3VqE8LwzEx0Efg7iwnOF40+NuHn3ACX5zKdVDZ+DGzwTNfQJ2/EFOcT+mEzyVN0/uBHTHl4F0iIckRv7+dD5A/vK2bHvGjD7WfjDCXFC+OIylxDCeyd4NxYBPPmEqS2fu5bjuYJVJjpHeL4Q7r45RVEci6XOIVZnYJryVUFRxb6kGvdEJFetwDnPcpxe43scTpYgo6LUjVp2TD/3eIEQ9jaozC3vOD0bzwJHusWdAz1zjnDcmb2OH0uyWW4KOMknluflYQ/a8pUqQx3NJF8cPCijZpflJe++HPV3Ji9qXpQ6co7wwTN5RqxIGkpkdWXuM/NVPvt8OYPIq6cEdJ3DMkJYlVUblWvRTyxHPxMemoc3vfnqncs7b9CCn0+WM7APXliwL/rE8mXKBNvgPcNvTovyOE9tk1lXL/Thl0H3+M+fAy+fgYouOsPbuUdd+iT2MGRzYzYZB20wfHY1OZVDPZBJ/AifChJINwFdW7cWIbxZQ+EaEPnCRMyHPOLTI5zlrure5LSIpfuzUOQvXaPmBfM2wmlWF3tZjEFfZfWsiwRI4EICus7hm8e6zMuss69CUiQCaRHfPD8CIIGvTEDX1lEIe2/SyYVw3BnES442hfCSwFicBEhAl4Cuc9C9X2quSyyEvT0PfTucFpEaEOwICWwHAV1bRyG8xPiOBl3Jy5ID4p+PlvgCXswNKISXoM6iJEAClyGg6xwuc89UXJtACI+HffTUvorDhvNxIXt6WHAqELATJLBNBHRtHYVw4lFWGzJu4bDzI140ZENI/A6+xLVtRkGmRmzGOLAVJHB1BHSdw9W1aEtqTiCEe1YG+0c7ePSmhWZgz8OW9JDNJIFUEdC1dRTCqZoG7AwJkAAJhAnoOgdy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m0aZbSUBEiCBJQnoOoclb8PiJEACJLBWArq2TlsIr7W3vDkJkAAJkAAJkAAJkAAJBAh89913S/PQFsI6N1u6dbyABEiABEjgUgR0oySXuikvJgESIIGvTEDX1lEIf+WB4u1IgARI4GsS0HUOX7ONvBcJkAAJXJaArq2jEL4seV5PAiRAAhtMQNc5bHCX2DQSIAESmCGga+sohDmZSIAESCDFBHSdQ4qRsGskQAIpJKBr6yiEUzgZ2CUSIAES8AnoOgcS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i0Z5PBoBu7vYUW0ejzDCLnadf/BHAiRAAvEEdJ0DeW4fAfqI7Rsztnh1BHRt3dqE8LjfhGnU0Hz/Fz7fvIuDcg22VcZeYmE3RLN0C4/fBiHexN2DEoyahWp+d3V0N6Imt7/tyic0SjvomAUYmQZ6Rm4jWsdG6BMYjwbodzpotlvo7JnoGvnYyka9BkzTQst7Zn4sVmCYBkrJHxr9RvLKrSWg6xxCHR4P0e920Gm10RyV0GyUkIkQSWTTx300Zc7Wmu/xFxLa/STXrKrMVY6yBC8G/R76vSZqT0cwPzVRikK81P3pIy6FjxdvPQFdW7ceITxoopx/jEHlFA2jgMy4h3q1jKMdG59a5RkDGz86nhDGMf70jbIY627DQOVoBOOsAzOXWFVvxQQY9xuolkz89hdw9yd5iWhUkbIubsU4rLSRQ3GGtx5j8j736iP+NWeF8LBVQf6wg8IbcaLlPeyO+mjZJsxfxqmc6ytl/I1Xpuscpti6sK7dx5H/h0cns3Y6kU0foFnOwxgZaNbFdsG1+/aujW6zjGzsOCW5ZlVlrmqijNCrV1B6/hZ/4zbuPSqiXDHElu+5q3sr/NFHrBAmq9o6Arq2bi1CuGfnsN+o4KxniDH0fl0T1+53cXzeQSXeIkYGxRfCUaM8QKNwB0+L8YJi60aWDU45gTHG4x3s7HjzOR8zb8fyUpd9IKsAZxItDq4AjNCq3MDhzjt8qRclUYY/EpgloOscgjWNx5A5CnSta7jfnRXCiWx610LmfgfWeXtq4wcNFO+YKHwcIub9T91w8TWrKnMlk2eMnlXAfiuHk7qFco5P6ZVgZqUkIAR0bd1ahLCT3yrOfzeY4CrG7Np9G6/OxCAmWu2fL4SbpTt4nP2Af+zC5I171LVhGDZ++0Peye89gWHLLM+BIwAAIABJREFUv0PpExJVUNeFUi2ErB+h69nI7b9E4cM/sAvT9/iuKY6h/doR9ZlmCbce5/HxXxNuTM+NpHRPPqFVdtfAhgnKYCzX5SUCk/Udzmw9s2Wiz0Fc6ohf5pXXRrdMt3KGfEdFF9/jb0lT+clsoC7L8yGTPerCNgzYv/3hlImmsrj9isBzIkdZNK6Z2P1gYSxREet3SYW5fYAXlg1LIpvBiMigbUm6jI3f//qMm3d/kjGSfxf9tyI/KnUgL0sBR+p1yXHEL/+HRxPWS5Z35l8XJ59a8IZKEFvI3z9CNjB+kMzsXkNYWS28l3aG5lI0uhsaEp/5PHs1XwiP2lXceDgMtc2vZdiqoix9tzsqwsYfCVyNEPZrnSeEk9j0Wdunau3Byuyja5+LjfSf9WkfklyzqjIz5JRNMHfxwRqjXrEcu3T74AUssUtllY40aqFy4xCD43N0AtGbgdjCO493cfqlgdJICX0pdy52ZbZ7k1vG2k/5r1N7Jv8I2uDb9/BEbKU9sdM6PoJPCwmki8B2CeEZ9iMn5/VBu4yPEhnOJ1ovihfCw7aJ0sOmCNY+LE+wKkFTEJGdPW7DLu1i0JQyzwcwz7qYBthcQ9J8cSJllGgdoV07xM+TyHIPdm5fxNtHDCehC/dvDRGSKlc3ichNXkZE5WQJcp6gDpaZI4T3JFoYCLWoJfbvn/pi3RfL9/Ds2IYp/R62LBhPfwVeB6KPEpE0JCLZLZ2gXisiM+rArhyiIULdX9J0+7WHd1/8lwDVHvWyI45OLavePMCrho2KqLWek77SQ+ldH/WiK7eV2Nt72EPltAFDxs0dI1kd+DDwxtEbnx9+wK4hubShZQMZh3wR1h+fkY8I4WbS8jNCePoiEXRGPTuPfSuLN8JJdDz63lxyU3GkHyMJnamf1HfjYR/Hf4ozdN6BIi9+M8/AfCEc7+jTZcDYm6sjoOsc4lo0VwgnsOnOtUfRF8ILVkKcx2jxNasqEyuE5UX45sErNOyKk8rRMCo46pXwrl9HcVd8RPUGHg6DEXLvb+NTfJGUvbGyi+0SPhTFDtaa7stzUEx7N521n2LvbjxE37dnKjhSuA87e4y2XcKupKKYpecYTFaJdHzE1c051kwC6yCga+vWExEOPfxeFPHeM5yIUHLetBP95kU87+LJaVs2lGW9WiRVoiipEtl3+EeWj93a3b+ZhaCojRqSWQM9s/wny3qFOzZKZz1HUCcXuRdEjdUyuBjNTP4lXvbnRIRjy0ShxTuYcBu9MnuyHG9N81KdflpFfBjIC4QAc/sdeUkRR1D4voa8J1TnizWfazDi4y3pD49x3q5IbuBYIkJFmEMTLbmvK42jKS5ePa9fQ/YIohpKq7GQ7QDlo6Op4/Cj8UnLR4TwWCLkxV4G+Zcvp3WO2qiKcxqffpH55cfLvb4ohsG13ZgI88XTmkI40WPPQksT0HUOOkI4FNmM2PQkgjV6zyTXrKpMvBCWVaJgNNeLAg8lCtyWl3F3tQYSAFDCWGpQQYPrDzDybITbNuD2kzdo1tRm8IEEWKp4/OtuaGVrke8YNIq48zSLd//IfTwX6fxNAkgfxW7mo6uPiXzE0lOJF5DARhPQtXVrFcLucppwlY0/TbOMZq6JtoiJZFI4ZrOcU5V6U7awU++4Ythbrt45OZ9EH9VIdi15k58ITecvkTSGGGHipEe0YHh5zI7xkqUp1xCtRggPJIpgZ2UzYfd6IBcv3Lb4MpcQwtG8VEfENSUorAR+vFhWS5oXR8P99sQs2U1YZaYOZObxivKfCmqjW0Kv4r58iOdxVhN6ZRvj/WAaypLlQ8JVRHhJVhBkA0/3eqBOv8yCZU6nKxTCG20wv6XG6ToHHSF8kU1PIlg3UggH0qXEyrunFWW8vHzv5XjHT5lz8pUljcy7xumz/UKCCrYTVHB/s6uLFwthuPfcOcF5cC+At+rkpnPp+Ihv6SlgX78FArq2br1CODgykejq4kGblyPsCVJjz41ojiK78oMVB3c/D8WY3DpEZpIDHBehc6OUrarK+d1xlsUq2WlUedFbvbr1hWVKfRjlAQxJXxiGNqUEjNzcMisUwt7LQ/7jv7KBZV6kMvz3xRHhaZ50rFAcybKjWUO9/RaSxj39TU5RmDJoZsSp9ESkKiWsIh+Fnrw45NEO5WMvWT4gXEt9A+WBIRvRhuGXo2XE7TJlnd4yIrz4mWcJHQK6zkFLCF9g09MhhKMbBuVF3LguQtT1A87qmawm+acfzUslcfaWBAIxiYRwdP+Kw/qRt3dAx0fozCZeQwKbS0DX1q1HCMdtlhvLsvP1hxiGNiZdBHy+EA5F4+AK4T0RdYHV/9mKe/Imv9+WHc3+qRXxwmTQKOCO5DF/sXdQuy5HvQV2O19OCJ+jNqyinW+J+NyJ7M6eRjfnl1mhEHYi35ID62xcvJqIsLukOMKpc5amyvGV/GuV/yYb6tyN1fMiwkpQS96w5EIUBiZyHQNFEa2dqGgNRfgTlJ9Ee2sYVtvIt1SueiSavaaIMDfLba7h3YaW6TqHpYRwApueZFPbjBWb2VysSoQ32CWpN0mZmf7Gvsx6OcCjU3yStqn0/7HYoOtGVjZMy0rVJFDibo6OF8KueH4wnNaRSAhHUtjC7dXxEdswe9lGEkhOQNfWrUUIO8ahLfmhHZUf6v2ciPBTqCjkhYJ1wmRBRPixv+zuLeHLJrfu3LQLyVGVm95vBo90mxOhc477kWX5DxlUykDLS4twpFuCEyHmllG5rN2MHDTvnqMcNqCB/Ni5ZS4hhCMGdpKP5uW9xeYIe8ce5bRyhFU6Q1Y2R5ruEXpeBHrvg4x9we+HO24vZdzc3NuwKFWb1lQqTV7OUh7V1CkS0RSMJct7Tu/16wy6GTmj2Tk6IlJnbI6wmjuS3yxnoXaqgXMbVhgRdqLePD4tuTVkyRABXeewjBBOZNOTHHMWvWmSa1ZVJubezkkywVQo71lsyya1yceMnL/VsNesovVA0toCqRQjWd2TgyXcEyT8bQUzdcwK41l7F7NPI9ReHR/BB4UE0kVA19atRQiPJfpa2Lex+6ohpw/IMV1yLIyzG3ckwqjrnS2s/tboIlOSiN9ELQcHLS5HeIxhV04dqBxJzugHDLzj09Qbe/ZBFyXnZAQ5smvYk8ijjWFZ8olFY6kvdpX3nwNvzkQA+TcbytL493jqnLpQCBz1pjbayZeVpCm9Qj1wgoQvhIMnJ3g7f4//lJxT7/i00KkNqj+uATvCPcnJnZ5iESeELy5zCSH8Vk6NOKmjVszICT0uv5FxJmI15+ZrKwG49xC9hadGBDcB+u3x+qdOjWjWobRi3zmZooXsaU9y3zzBmZEd0YU3Mg9yzscimpaI0f7f+GzEC2FZg0Su1kF2LDnVzoa7i4XwwvKOcJVdLffkKDx/DsYcfzdzaoTTFzkBI/oBl1UKYfWSNe+DGs0M7K4439hnJF1Gjr3RI6DrHJYRwolsuqzytMo5VCcf1FB7Q0p4PrZxLh9Sip/CSa5ZVZlIjz2boE6NcD8AIh+xsQw8lSMhT+XrcNOvwrkv9lYvh/c7lfDHRuRjUVZhX/Z9vJFrZbPcpI6ce/KE/LvTacE6FNvjbcBzWxGxZ5OTe45hC7M9OXe8167DHsreGifAk8SP6M0fXkUC20JA19atRQg72ko2tdWin1hWu2r9t+ZQnmrcMMSfGnHz7gFKUq9VDZ+DGzxHWA6pdc/BVfcbX5BD7N828rUvN2LakyOGw4fAzzsLct4keuXk4LoGzH72Dv3ARog4IXxxmUsI4b0TvBuLAJ589tRGXU5xCDmmROcIzxfC3TenKIpjsdQ5xOoMTLMuX5XyhLY0fdwTkVy1Auc8m8g2vsfhZAkyKnTdiHHH9HOPFwhhb4PK3PLeOdbPAke6xZ0DPXOO8MEz1CxLjoWLHJS/YiHsPDPdOsyaPfnE8oG8JJqyA72w0s+0bovJYzuTEtB1DssI4UQ2XRUKfgr5820cvLBgK4F40Q7pJNesqkyw094z/Oa0KKs+U9tk1tULfbjB6pSZ7IOfA8c3Bipy9j+YsFryWWnp870nch67bcA5xt65R104iD0M2dyYTcZBG4ybuHtQRs2uyUlLTkUJ/EjSGcNyJLCdBHRt3dqE8OZgdg2IfGEi5stG8ekRznJXdW9yWsTSfVko8peuUfOCi8/w1Kw0cln8qRGrqZu1kAAJLCKg6xwW1Zv6/77My6yzr0JSJEInTKSeEDtIAhtFQNfWUQh7b9LJhXDcGcRLzgUK4SWBsTgJkIAuAV3noHu/1FyXWAh7ex76djgtIjUg2BES2A4CuraOQniJ8R0NupKXJR/9eD6S0yVmP/ObuCoK4cSoWJAESOByBHSdw+XumoKrEwjh8bCPntpXcdhwPi5kTw8LTgEAdoEEtouArq2jEE48zmpDxi0cdn7Ei4Zs8ovfwZe4ts0oyNSIzRgHtoIEro6ArnO4uhZtSc0JhHDPymD/aAeP3rTQDOx52JIespkkkCoCuraOQjhV04CdIQESIIEwAV3nQI4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pC+G19pY3JwESIAESIAESIAESIIEAge+++25pHtpCWOdmS7eOF5AACZAACVyKgG6U5FI35cUkQAIk8JUJ6No6CuGvPFC8HQmQAAl8TQK6zuFrtpH3IgESIIHLEtC1dRTClyXP60mABEhggwnoOocN7hKbRgIkQAIzBHRtHYUwJxM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RKI9HI2B3FzuqzeMRRtjFrvMP/kiABEggnoCucyDP7SNAH7F9Y8YWr46Arq3bCCE87prI3/8Z2ZNPaJUzCakM0SzdwuO3weI3cfegBKNmoZrfTVjPthRz+9uufEKjtIOOWYCRaaBn5LalA2xnHIGuhWv3jyL/JWYeD5so3XoMxD4jXVjX7qMb+G9d6xpmq72Lg5KBmlVF6h4Pzq65BHSdQ6jC8RD9bgedVhvNUQnNRglRSz3uN2EaNTTf/4XPN2WulWuwrTL2gi/r4z6apszB5nv8hTlloj1Jcs2qylzlPJLgxaDfQ7/XRO3pCOYneaaTurtE7aKPSISJhVJLQNfWbYAQ7sHO7+PlH8AjHSGMY/zpG2Ux1t2GgcrRCMZZB2YuXeHScb+BasnEb38Bd38Sh9OoImVdTO0DOrdjnhD+z7svMPNeqeA8/ijzOC/zWEsI/wfvvshL5qTaLhpGBUcjAx878vd0PR7f3txJ2GNd5zCt3n3RmryuPTrBp1Y5LIQHTZTzjzGonMocKyAz7qFeLeNoxw6UHaBZzsOQ+desi+2CW8betdFtlpGN7U+Sa1ZVJiHQpYuN0KtXUHr+Fn/jNu49KqJcMcSW77mreyv80UesECar2joCurZu7UJ40CiiNCygcHSEgZYQjhrlARqFO3ha/Ih/J8pi68aTDf5WCHhC+NXHf6dC2On7CK3KDRyOT/GpKdE3LSH8Ch//nQpht9oWKjcOMT79JCsMKw1HfSsjtnX91HUOwY6Ox8COqDZnpaE7K4R7dg77jQrOeoYIXO8nK33X7ndxfN5BRalcmeuZ+x1Y52333+o3aKB4x0Th4zAy//06ElyTpN4kZa5kZMfoWQXst3I4qVso59K2Unkl0FgpCWgR0LV16xXCyrnnOqj2K+jdCC/tLqbgpUZgVgg3S3fwOPsB/9iFyRv3qGvDMGz89oe8k997AsOWf4fWhyWqoK4LpVpIK155grpnI7f/EoUP/8AuTN/ju6Y4hvZrxwFkRLDcepwPiI/ZJethgjIYy3V5icBk/b7N1jNbJkosLnXEL+MLJLdMt3KGvEQIzV/e429Z0vzJbKBu5CUDOfAbdWEbBuzf/nDKRJc93X5F4DmRoywa10zsfrAwlqiI9bssm94+wAvLhlUOR0QGbUuWVm38/tdn3Lz7k4yR/Lvoe0w/KnUgjjXgSL0mOo745f8CqwpLlncEaVcyD1rws3PG8re85BeEU3YkutMQVlYL76WdobnkidXoFHKbGCNK1Z/nCmFPdNRlbg1EXKxKCMPlUn99hgHTahabmRSU0HUOcV2fJ4SdPQvjHdnCEIhxOnPbxqszEbmijmdtn7pDD1ZmH137XNLi/Gd9euck16yqzEx/VfvNXXywxqhXLMcu3T54AUvsUlnle3gvlYPjc3Qmyl60vdjCO493cfqlgdJICX15+TwXuzLbvcktY+2n/NfQKmnQBt++hydiK+2JndbxESmY3OwCCQQI6Nq6NQrhEdrVPUmL6Ere63Amx3Hx6MYL4WHbROlhUwRrH5YnWJWgKYhBzh63YZd2xVBJmecDmGddTLWAa0iaL06kjIqUSftqh/h5ElmWFI7cvoi3jxhOIs3u3xoiJFWubhKRm7yMyKnJEuQ8QR0sM0cI773Dl0BkfNiq4Punvlj3xfI9PDu2YUq/hy0LxtNfARFKXR/OuAMj+wDd0gnqtSIyow7syiEaItT9JU23X3uhpXiJIYljFEenllVvHuBVw0ZFHGLPSV/pofSuj3rRldujdhV7D3uonDZgyLi5YySRpA8Dbxy98fnhB+warZDjUc7Uzhdh/fEZ+cmqwpLlZ4Tw9EUi6Ix6dh77VhZvhJPoePS9ueSm4kg/RhI68wTujYd9HP8pztAJvEZEgj9cjAgvftRZ4lIEdJ3DUkJ4pvDI2cfwoF3GR7UHxI8mH0VfCL3nLB+/gufmul98zarKxApheRG+efAKDbvipHI4qUW9Et716yjuKh92Aw+HwWCM9zdZyfkiKXtjZRfbJXwoih2sNd2X56CY9m46az/Fft14iL5vz1RwpHAfdvYYbbuEXUlFMUvPMTB9O63jIy41rXgxCWwcAV1btzYhPO4YyBoZtBwjGfM2uxDxvIjnXTw5bcuGMv/1W1IlipIqkX2Hf+pFL0Ls/s0sBEVttA2zBnpm+U+W9Qp3bJTOeo6gTi5yL4gai+g0xWhm8i/xsj8nIhxbZo4QjjiYcBu9Pu6JE7L8TFKRlSq6ahXxYSAvEOLA3H5PHZpzJ3EEhe9ryHtCNT4q4yhC7yUnGPHxlv2HxzhvVyQ3cCwRoSLMoYmW3NeVxtEUF6+e168hewRRDS3BWsh2gLKk10wch3/fpOUjQngsEfJiL4P8y5fTOkdtVMU5jU+/yPzy4+VeXxTDYCpOTIQ5dkovmSMcH212aw4KdlccMEd4oRn5BgroOgcdIRyKbN57hhN5+XWip8oSJBC10XsmuWZVZeKFsKwSBaO5XhR4KFHgtkSB1Qu8mAQJAChhLDWooMH1Bxh5NsLftHr7yRs0a2rj4EACLFU8/nU3tLK1yHeoFMI7T7N494/cxwu6O3+Tl42PYjfzEzvrbThP5CO+gcnPLn5TBHRt3XqEsGyksApFDK2Bl2ZwCSEc3CwnQz5SO5dLFnbqHVcMe0vKOyfnk+ija5TlTX4iNIOCzT+5IiZS4aRHtGB4OW+O8ZKlKdcQrUYIDySKYGdl40n3eiAXL8wnvkx0vsdHWmKFcDQa44izpgSFlcCPF8tOFPbCaLjfnvixdduRmTqQmcc12v6poDa6JfQq7suHeB4n8tQr2xjvB9NrliwfEq4iwkuygiAbeLrXA3X6ZRYsc3pefybV4iIhHP5vF5wacfyntC2a2xuJHk1ER+SOKqWFp0Z8U45BdVbXOegIYTdFwjHEcjpEGc1cE215QVTaLYlg3UghHEiXEivvnlaUkZU2Cazsei/HO37KnJOLLGlk3jVOn+0XElSwnaCC+5tdXbxYCMO9584JztU9J6bVEhHe99K5dHzEN/cosMMpJ6Br69YihJ03WVmin+48vowQnt244QrUPTeiOXKPnYqNpAV3Pw8lh+vWITKTHOA4IelGKVtVJZZ3nGWxSnYaVV70Vq/m4IVlSn0Y5QEMYTMMbUoJ8JlbZoVC2Ht5yDsbuOYtXYb/vjgiHDkaLxoxHcmyo1lDvf0WksY9/fk52oGIRzMjTqUnIlUpYRX5KPTkxSGPdugIsSmzROUD7Sn1DZQlL7cVTdlJGuVVrU9a9oIc4dCIrixHOOWWkN2bIaDrHLSEcPCiyIpZOoRwdMOgvIgb12VfgesHnNUzWU3yfdu8nGpnb0kgEJNICMc7sVkhnNhH8GEhgXQR0LV1axDCkaN4ZsbhUWjD0vxhmrdZLiJC4ArhPRF1gdX/2Wp78ia/35Ydzd4OZ//NPxItHTQKuCPpHF/sHdSuyxFCgd3OlxPC56gNq2jnW85xWWEDOo1uzi+zQiHsRL4lB9bZ5HI1EWF3SXGEU+csTfcIPUvlv8mGOndj9byIsBLUkjcsuRCFgYmcpNgURbR2ZvLMgy9XCcpPor01DKtt5FsxKTtXGBGePTUiMp4Uwumy2F+xN7rOYSkhHLdZbiypRNcfYujluSbZ1DZjxWY2F6sS4Q12SepNUmamv7Evs14O8Mg7zUUuUml+142sbJiWlapJoMRdtYkXwq54fjCc1pFICEdS2MLt1fERX3ES8lYk8BUI6Nq6NQhh9VG0kSxoB3/e0q637Lvjfz3tQnDzhXB42d1bwpdNbl1viW62WslRFZV8vxk8/mdOJNQ57keW5T9kUCkDLS8twpFuCU6EmFtG5bJ2M3LQvHs+Z6wQvrDMJYRwxMBO8tG8vLfYHGHv2KOcVo6wSmfIykYa0z1uyRN5ex/kZaXg98Mdt5cybm7ubXjVQG1aU8uueTlLeVRTp0hEVxWWLO85vdevM+hm5Ixm5+iISJ2xOcJq7kh+s5yF2qkGPm7CiPBXMHu8RRICus5hGSHs2Ku25Px3VM6/93Miwk+hVpacIITOEWZJrllVmWiH41581QqUbBxuyya1yceMnL/VsNesovVA0toCqRQjWd2T0wrdEyT8nIaZOmaF8ay9i9mnEfWhakVsKR+RZPawDAlsDwFdW7cWITyLNSY1Qo6KaTS6yEhO4+QErdCFvhAOfFBD5PWwK6cOVI4kZ/QDBt7xac7GvAddlJyTEeTIrmFPIo82hmXJJxYDPeo1UN5/Drw5EwHkm/GhLI1/j6fOqQuFwLFAaqOdfFlJ2tIr1AMnSPhCOHhyQljgO2I5dGqD+osfIb8nObnTUyzihPARLipzCSH8Vk6NOKmjVsxg5PEbGWciVnPu5kIlAPceorfw1IjgJkC/PV7/1KkRzTqUVuw7J1O0kD3teWfZSpmM7IguvJFd2TnJu5P8QkvEaP9vfDbihbCsQSJX6yA7lpxqZ8PdxUJ4YXkvRQH35Liyrn8W6uy8nDk1wumLnIAR/YALhfD2WM+Ut1TXOSwjhMeyolbYt7H7qiEnysjRi8p+Ox9vkZfdyfMkNrWcQ3XyQQ2VR1zC87GNc/lAx0RAR+z84muS1JukTKTHnk1Qp0a4HwDpy2ZeA0/lSMhT+TrcNFXffbG3ejm83wmm/El9zn6Yfdn38Uaulc1ykzpy7skT8u9OpwXrUD5X4m3Ac1sRsT2Tk3uOYQuzvZ0heu067KHkYTsBniR+JOUTnd375gno2rrNFcKhPNW48Y0/NeLm3QOU5DOfVjV8Dm7wHGE5pNY9B1ft4h1fkEPs33aSp+r+wY2Y9uSI4fAh8PPOgpw3O93lcNeA2c/eyUEM040QcUL44jKXEMJ7J3g3lheIyWdPbdTlFIeQY0p0jvB8Idx9c4qiOBZLnUOszsA06/JVKU9oO/5CRHLVCpzzbCLb+B6HkyXIqCh1I8Yd0889XiCEvQ0qc8t7Z54+CxzpNuOMHMSRc4QPnskniy05Fi5yUD6F8DdvlDcFgK5zWEYIO0+GbFSuRT+xrGxs8NEIfgr5820cvLBmP8McvXGSa1ZVJnhv7xl+c1qUYPbUNpl19UIf/iacOmUm++DnwPGNgYqc/Q8mrJZ8Vlr6fO+JnMduG+5nzp171IWD2MOQzY0PDk3OcofaUFtGza7JqRxORQn8yKbMSLaDBK6GgK6t2xAhfDVQktXqGhD5CkbMl43i0yOc5S45A9k/LSLZfQKlFor8pWvUvODiMzw1K41cprMRcjV3Zi0kQAKrPTXim+KZ9GVWQXH2VUiKROiEiW+KFjtLAmsnQCGsPQTLCuG4M4iXvDmF8JLAWJwESECXgK5z0L1faq5LLIS9PQ/El7CFAAAgAElEQVR9O3ASUmoosCMksDUEdG0dI8JLDPFo0JW8LDkg/vlITpeY/cxv4qoohBOjYkESIIHLEdB1Dpe7awquTiCEx8M+empfxWHD+biQPT0sOAUA2AUS2C4CuraOQjjxOKvNFrdw2PkRLxqyISR+B1/i2jajIFMjNmMc2AoSuDoCus7h6lq0JTUnEMI9K4P9ox08etNCM7DnYUt6yGaSQKoI6No6CuFUTQN2hgRIgATCBHSdAz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unLYTX2lvenARIgARIgARIgARIgAQCBL777ruleWgLYZ2bLd06XkACJEACJHApArpRkkvdlBeTAAmQwFcmoGvrKIS/8kDxdiRAAiTwNQnoOoev2UbeiwRIgAQuS0DX1lEIX5Y8rycBEiCBDSag6xw2uEtsGgmQAAnMENC1dRTCnEw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fENIDAejYDdXeyotoxHGGEXu84/+COB9BPQtXVrE8LDZgm3Hr+NjMwjnHxqoZxJMmBDNEu3MFNF8NJHJ/jUKiNRdUluyTIrJeDOgTw+/msiv9KaWRkJkIBPQNc5hAiOh+h3O+i02miOSmg2SrN2ddCGVauh/tsf+Bu3ce+JibpdRW53WpOW3R/30TQN1Jrv8Rfu4qBcg22VsRcUeKsqc5XTRoTpoN9Dv9dE7ekI5qcmSit1Tq5PbFc+oVHaQccswMg00DNyV9kr1k0CG0NA19atTQj3rAz22xWc1oryzur/drGXzyGT6A3WE8I4xp8xRrlr3cDDPoXwxszQmIZQCG/y6LBtaSGg6xym/e/CunYfR/4f4gIMgybKeQPDSh11o4DMuId6tYyjkYmzrgFfii1v9wdolvMwRgaadRHVcOu1d210m2VknTatqsxVjfgIvXoFpedv3ReER0WUKwaqpT03crvC37jfkHpN/PYXcPenmrywCLNV32SF7WVVJLBKArq2bm1CuGtdw/3RR/xr6cYCfSEcL3ad+rsUwqucZKuui0J41URZHwnMEtB1DsGaxmNgRwTVPLvas3PYb1XxZ6eKPf/Cno3cvoXy2RCmp4SXtvtdC5n7HVjnbVRc1Su6t4HiHROFj1Kvch+rKnMlk2eMnlUQNjmc1IVFMDx+JfdjpSTw7RLQtXVrEsJDtMq3cJgTIexYMp3fckLYEV3dCs7yHZjmL3j/9015YzbRqBvIB5buMOrCNgzYannvZswynBjda/cnsRGv4a9keb+CgSxLdStnyHdMmL+8d67/yWxIhCQfiHqLHW9bMA0bv//1GTfv/gTDln8XfSvvp3zcxH8+DGAVwq/zo3YVNx7+Crzy2fnRmgMcB52F1zLHQb38Hx6dfBLmah3OLd+d/Fv+NJa/5SXikw2/OKh21mp1/PbH39LOA5RrNqyyRDGGsqR36zGiiS3uLRWLZKkOsUJYLa/KMqj9+1/4rPgJJ8ssOpGfUauCG4e7+PCPjSmWHuzcPhrC3V8CvJivzlzjNSSwvQR0nUNcj+cJ4UHbRmuYR6USsHWench//NcVrFje7se/LPdgZfbRtc/FpmWxqjIz/VW23hR7Y41Rr1iOvb598AKW2OuyyssYtVC5cYjB8Tk6E5Uu9l18zZ3Huzj90kBppES7lDuXlD/fxMeAjU8ZQcBuKwMY8E237+GJ2EZ74luS2/XtnclsOQlcTEDX1q1NCKtcpmbZNWR6Pw0hLAnF954dwzYlv23YgmU8xa94PV26G3dgZB+gWzpBXVI2MqMO7MohGiIQJ8twjhDu4vhPMXKT/K4d2Z8w8nKW7+HZsQ1T/uOwZcF4KqL19Rm6Xp6WErJ7D3uonDZgiJobNE1ZMvv/9s4XMI3sa//PutRRVVaVrilVm6gS9aMqVJWqpapUlapO1TtxuM5XdV5VVpVV4atCVagKrqwKr1pWhapSVdzi9nfmH8wMQxhuhgKTJ2Y36eXOvZ87nPPMueee6aI6Fb3uvIa/4teibP+ZRd/22Rjtah61zjd804JCuPXrr8ho7YBBhmwjmoUSjD+/oXCFEJ4aYd+WZ3CcGYy7JqpPm8id9mWe8vtYQkTWj/C4/Xjg42GxiLcXN+fAxh3U8o/Rr56iKdure7LdqpdfyZzOMZSoyp7reDLn/8D0lLBEh4r3TJQv+rAQL+erdrfxUySwqwRUncMqQjiq7UQCArlHIlqnD+iObVvF7tvC+zj8cO3ayIJjA5NqEymEJehx5+gtmmbVTstoalUc98s4GzRQEpvfqUkK3sgfQHD/NjnFd0nZm1gBmE4Z5yXhUG/hU1hMuxd1bGEeZ9+9IIII29uPMfDsthWsKB7CzH1Axywj49rGoe75lnkhHGXXd/Ue5rhJIA4BVVu3ISHsfGk7L18j223NP2nHmbFEF+zDcoiXGuEZms//GrODWe7WXckVoXb0tFnB554YI0/LicErPqij4AlVVwjPH+pzx5MPpnvYfRolnA8NiWJORNiWoI90tOVvTiB6iGbxHl6UPGHrGfl3eNcaIN+1DO7UWqJcG8r4j3HsOoFphPfdO8i5CNT6s3w8S6TmukDl+HhmUMMRYRH/uhjpbOEN3kxzquejrNYI7LmIcwscQFzIY/kihoXwpGeipMt2pzxAeHMeNou496LkRpkdJ1PNfcbI3Umw+xCRfGHPOw7f5eNiCxJIEwFV53AtIewKt3b5Qg5t7bsP86vb/aREbpx+ooVwDyf+aK77MD6SKHBHosDODh1EwLp22gqm3HqE8el3ObCWcUU6cPf5e7Tq1gG/ITr1Gp79ngns4M1HtYPCdtgsiR3M4ewfuY7rm+y/yYG4z+JP5HEguNMXadfTdFdzLiQwT0DV1m1MCOsihJvypN0QQSPxRTEYNXnSLuJUTtTGO0mrIoTDFQoc49GSiG1fyzrCOiRk7aiqf+t9mRCeClR3kez2LQkKOxHL+Z9gdMPaPrTHIf1cZnXUM23boNqSWQxfPSMisXlg/7uTVuIZwEtovbJEU73rTOxTw/2KicmBPxUibGDLEmWQgy69W7OcandLMy9bmktTuBMUwpF0QpUlJl0Nt7ScK3wdYWwUgluTwX7CfGk+SOBmEVB1DupC2Dm89myo4bM8OE+DCmKrVrX7cQRsUm0WCuFAJSPXnmTP8L0hwQxrF0uU8J63S2XnK0sKg/sZe2zmawmEzKdzGZXQA32ggo7fTsPxCXsnuLSu6Q3U3Y1zgjIx7PrNuu052xtIQNXWbUgIjzHoDrBXKCDnRV4X5FstXsskhLBfJOWmAjSYtxwSUqsK4XCe3Fi213QpMdT5CEm9nf1Mc35916sMUKpn7FJFGStyXKoj0zIwqTpCOSiEv6KVFWPbrzhpGFZEoNgXgVtAJ5AT7DOY5QG0yhCa5N6O/IcL53L7rvhGJSqE5XR1U8R/o4OPQTizvGM74lLH/qWkk2R9/59zx7iU7w20DpzyjSag6hzUhLDsysgOzaGZw0lPHrC976Xd2ep2PymRG6efeEI4fGBQAg7aLRGijqgN75otyqnu6SKQfVWNro4Iu0I48lCGV3I0hl2/0d8CTv4mEFC1dRsSwhM7x3TPK/xtr5BEEcr3fAJv2bIlIYSdaK9RuRAjtqaIcODktJWzK9ez8ryknI5zgHhxRPhf3RLnNaAhT/wTyYUV59Ix82i7EeOwEG6LqDUkF6I41LEvkdOSRGS61VHocNwsglwf1dAptOUgy17wNPgaIsJWoffJXrC4e9j4982CpJHk8KHTQNU9XT3vIKxIdw5GvodOvoVsPYuelOFz/G0cvsvuK/47CaSLgKpzUBHCQylpVtBG8nDdse1K8Gd1u5/UQbg4/cQTwm4O8PgUX2W3yjomMtulkh05SXNr17yDyYuqbDji+dFo1kcsITy3W+kfcQy7nq7bmrMhgTkCqrZuM0LYPuDUlJO0EtXzIgZublU/dAJ38VqrCOG8RBZ9OcJ2GZ4XyJ19R0OSUiNzhN1SPfuKOcLT3C4rh2ziVFvIn0vKQdGbmSPG38g2mSNsg8LYqpRQGddhjCto7UsZoaJ7KC8iImxVhbDEZGu/hYLUjxzXrZJD4UMU7u9WTnEvK0XqnReOBCMX0TnCw1YV1Z6MQ/Kcp+cEY0WEo/vrSS3pQzks6OT3ejnW51JSbwrHWZM3krftq0RhH8KRvzeLhtQTbdu5evaPJ+Cv5EvrQQI3i4Cqc1hVCE/EFhQP2yh/lt2oOREsvanY/aRKo8XpJzxhz7b5c4StnTY5UN2RQ2rTF1XYf6sj36qh/Uii4L5UCqfSDZwKEl5Ow1wf88I4XN0n0jcFxhvHrt+s+56zvXkEVG3dZoSwF7nLvHWKpHsHCNq5WY6wlIppNnvIliWy6YnlwLqqCGGraoRXEUL6t04AS6H2CxFWdtFxr2pBjKoRCw/LfZSqEScN1EtZqXYjlSGqxxhr3oERMVZZOflbfC/X3pf8MnljkiFFzwdffFUgQhFiK2Wk3MR4kofWtQ7chSPIIaFrRaDrXeQmkvtrR0qjhfAxHkrecm+atxzewpurGmHPxUSmYVWN8L0OKZYQtg7aWdHeDN42pfqE1KsLVqFw+rOFsVTJeN8UYSwnsgeSBlKXA4NfvkmuYaAkm8VRl4jwHqpNX31Ra65L+d4848AZ32wCqs5hJSFsv1DjmTx8X0h+cNhge5Vk3B2bq+z+3EWtkmv7qE1fqGG9Za6MVxMTl/LWUOdKSbUJXdwtlWlVjXBe5jGQQ84aXvj9lP0Rd5eqv49Pe9XgYWJ5sYhRPJBzGO/ls3JYbtrHvlN5Qn7vdqWC0VMpyekewHNGMX/4zalo5FQ9yosf6MvOmTmSwIQEUGRPz33pydV2/WZ/Ezj7tBNQtXUbEsKW6LRyZXUYbXlt5jep6XtUQd2rz2jbNid6OqtBGV5CFSGcx8nZRESoVcZG3rwj1zQbUqnAb7dj1RGWk8Rzr4L2IponOJM0Bm36OlBTXjPq1MG1TWa/gVrNsGvz3n34XGoIS3Sz+QBPp1ttYaEbrpSwRAi7h/u6+qK6wY7BNF+eYeA7eBGVyxasIxyud+xOKKYQtvMDW3VobgmhQF1ib2ntt1HVYFg1nN06mXquiQdPxzgNvY7UFs1SZSL8Cu3lfNNuCjg/EggSUHUOURwX5bwuqoNr9+F/E90yux91Uf/rk7/dxdFr2Qm66hXL12njv75r296fluQhfWaz9YbY8NDr2pxScf/xlan0dRSYs/XqaamTbrr16+1rNGRO8kY+n5+IrPfu903wfGZdahpboeb4dp3fDxJIKwFVW7c5IfyDV2L9bzFjdYIfvKS8HAmQQAwCqs4hRtfpbhL7IV8w2GdBJEViLkCSbkScHQlsEwFVW0chnNgqUggnhpIdkQAJJEZA1TkkNoBd7Si2EHZSIx4N5neodnXqHDcJ7CIBVVtHIZzYalMIJ4aSHZEACSRGQNU5JDaAXe0ohhCejAboW+cn5K2b1kuXpm+83NU5c9wksMMEVG0dhXBii04hnBhKdkQCJJAYAVXnkNgAdrWjGEK4L2cVDo738OR9G62a9wa9XZ0wx00Cu01A1dbdGCG828vL0ZMACZCAGgFV56B2NX6KBEiABDZDQNXWUQhvZr14VRIgARL4IQRUncMPGRwvQgIkQAIJEVC1dRTCCS0AuyEBEiCBbSSg6hy2cS4cEwmQAAksIqBq6yiEeU+RAAmQQIoJqDqHFCPh1EiABFJIQNXWUQin8GbglEiABEjAI6DqHEiQBEiABHaJgKqtoxDepVXmWEmABEhgRQKqzmHFy7A5CZAACWyUgKqtoxDe6LLx4iRAAiSwXgKqzmG9o2LvJEACJJAsAVVbRyGc7DqwNxIgARLYKgKqzmGrJsHBkAAJkMASAqq2jkKYtxYJkAAJpJiAqnNIMRJOjQRIIIUEVG0dhXAKbwZOiQRIgAQ8AqrOgQRJgARIYJcIqNo6CuFdWmWOlQRIgARWJKDqHFa8DJuTAAmQwEYJqNo6CuGNLhsvTgIkQALrJaDqHNY7KvZOAiRAAskSULV1ykI42eGzNxIgARIgARIgARIgARJQJ/DLL7+s/GFlIaxysZVHxw+QAAmQAAlci4BqlORaF+WHSYAESOAHE1C1dRTCP3iheDkSIAES+JEEVJ3Djxwjr0UCJEAC1yWgausohK9Lnp8nARIggS0moOoctnhKHBoJkAAJzBFQtXUUwryZSIAESCDFBFSdQ4qRcGokQAIpJKBq6yiEU3gzcEokQAIk4BFQdQ4kSAIkQAK7REDV1lEI79Iqc6wkQAIksCIBVeew4mXYnARIgAQ2SkDV1lEIb3TZeHESIAESWC8BVeew3lGxdxIgARJIloCqraMQTnYd2BsJkAAJbBUBVeewVZPgYEiABEhgCQFVW0chzFuLBEiABFJMQNU5pBgJp0YCJJBCAqq2jkI4hTcDp0QCJEACHgFV50CCJEACJLBLBFRtHYXwLq0yx0oCJEACKxJQdQ4rXobNSYAESGCjBFRtHYXwRpeNFycBEiCB9RJQdQ7rHRV7JwESIIFkCajaOgrhZNeBvZEACZDAVhFQdQ5bNQkOhgRIgASWEFC1dRTCvLVIgARIIMUEVJ1DipFwaiRAAikkoGrrKIRTeDNwSiRAAiTgEVB1DiRIAiRAArtEQNXWUQjv0CpPxmMgk8GeNebJGGNkkLF/4Q8JkAAJRBNQdQ7kuXsE6CN2b8044uQIqNq6jQrhyaAFXauj9elvfLtzH0daAy29KPIuzs8IrfLPePbR3/YO7h+VodUN1Arxeolzpe1o48y3U/2KZnkPXeGkZZvoa/vbMTyO4loEhh0D9XoDf/z5Bbj7EE9KVehGDVG38bBZRHls2ms/6Wq41Srhe6MU83tzrWHywztIQNU5BKY6GWHQ66Lb7qA1LqPVLCMbZjHswKjX0fjjT3zBXTx8rqNh1rDvN8Vx2oT7nQzEL2iotz7hb4ifqNRhGhXk/UGApNqsc30leDEc9DHot1B/MYb+tYXyHMTrDIA+4jr0+NndJ6Bq6zYmhCc9A8XDBrLvmjCr+8iMh+iOMigXcjFXwxXC+IC/PKMsxrrX1FA9HkO76ELfT1e4dDJoolbW8cffwP3f5AGiKU4mXVOMufZpajZB3yyhZADVRgNaUTzjqCeOv4Y3vQJOxWkGneUEXe0WWqXvaJQysERxYWRipPOBKE13RZJzUXUOszH0YPx0iGPvD09O8LVdCQrhYQuVgoZRtYGGVkR20kejVsHxWMdFT4N9d8ZpMzfxIVqVArSxhlZD7B2cfs2MiV6rAsdbJNUmSer+vsboN6oov/roPCA8KaFS1cSW553dvQR/6CMShMmudo6Aqq3bkBDuw9w/QKt6gZ5yRNMTwmGjPESzeA8vSp/xr17YuYXkgG8YgWETpXs6cmcDW9jOfpzvSFO+I8Gov3V/FzAyR/Kg54jiRvGr7BYkGlq6YYuQ7umqOgc/lckE2BPV1jN+wmFvXgj3zX0ctGv4q1tD3vtg38T+gYHKhXWvQh74lreZWwkJmGQPuzAuO6g6qld0r/OdKX6Wfi0Tn1SbtdwG8qBrFIXNPk4awiIQHl/LBdkpCdxYAqq2bjNCuC/G7UC20S67M+O28tItFsKt8j08y53jH7M4feIe90xommlvPd99+ByaKb8H9p0lqmB9LpBqIYN66wpq26i/QfH8H5jF2XN8TxfH0HmHi76GbKuMn58V8PlfHY4EdyIpvZOvaFccoTKK0QYT+VxBIjA5z+HM9zPfJgwwKnXEa/PWHaPTpidiq9DVof/vJ3yRFJXf9KZEdQrBrfZxD6amwbS2Pa00ltD2pDOvEDw7cpRD8ycdmXMDE4mKGP+VNJi7R3htmDAqwYiIlR6gyxr99+9vuHP/N1kj+b3keT8vKnWED36n6E7JdrJv/g9PpqxXbC/O9KfDHk6+tuEulSA2UDg8Rs63fpDM7H5TWBltfJJxBu6lkURvf36G8C3kDNFjHlwne9yyzft55N0zs3/vy/2rDXW0JGI8lbmTLrRbDRTtbVW/KF75C8QP3BACqs4hCs8iITzsmGiPCqhWfXbD/T4UPv9rC9Y4beas2Jy9tFr0YWQP0DMvxa7mImyqWpu5+Vo2Qc/g3JigUTVsu3T36DUMsUsVKy9j3Eb19lMMP1yiO1XpVuC7jHvPMjj93pQUJku0S7tLsSueKYsAG2k/pd3Mnskvfhss6VPPxVaaUzut4iNuyBeA07wxBFRt3UaE8Ei21X5+msPJeQ5dw8Dvn77YwkdvytZw7NzeaCE86ugoP26JYB3AcAWrk4ZhIvehA7Ms28ktafNqCP2ih1lA2jEkrdcn0saSHWN06k/xn2lk2YnQGZXPsg3tRZqDUbs4Ijd+G5FT0y3IRYLa32aBEM6f4bsvMj5qV/HghSfWPbH8EC8/mNBl3qO2Ae3F78A7X7TeEl+5R+iVT9CoiygbdyWd5SmaItS97UlnXnmcffcLuj052ydOy9pWvXOEt00TkgUjQtJKX+mj7IuCjjsSSXrcR/W0KekBe+4ayYPS+dBdR3d9fv0VGa0dcDyWYzQLJRh/fkMhJIRbcdvPCeHZg4TfGfXNggjXHN4LJ9HxGLj3kpOKI3fNWEJn1o/0d/vxAB/+Emdoq1iLxfxG6CJhEemURZQv/Inarr4x5o8TvYqAqnNYRQhHtZ3Iw3XukXz/Ix5cvfbL2tjfj+PwQ6T73Sw4QYqk2iz6zt05eoumWbXTMppaFcf9Ms4GDZQy4iNqt/F45I+Qu3+bnOK7pOxNLLvYKeO8JBzqLefh2S+m3YvO20+xd7cfY+DZMys4UjyEmfuAjllGRtJM9PIrDHXPTqv4CH5vSCBdBFRt3WaEsBs9vPv8PVp1OfQgBiUoKOJkTi2KeN7H89OOHCjzHr8lalaSVIncGf6RA0VOz87f9KJf1IYNSdDYWp+yo3fNqh39dXLemijeM1G+6NuCOr7IvSJqLKJTF6OZLbzBm8GCiHBkmwVC2HUW3r8Gx+jOMS8OxZilkThRyhLOh/IAIcCceUvUsici11sacQTFB3UUXKE6P3fvih5XJ3rj/IzRrt7G09EHXHaqkuc3kehOCbpERdtyXSdBIJzi4vbz7h3kjCBq3hpYTUV05rpA5fh45ji8aHzc9iEhbDnoUj+Lwps3sz7HHdTEOU1Ov8v95aUxuHOxGPpTcSIizNcTFhNbZFsPDPfEsV4Kr0y/AUnLRNPejo4W2ukyc5yNCgFV53Ct+9UVbu3yhRzs3Y/OhY3RJimRG6efufl632F/NNeNAo8kCtyRKLD1fRSTIAEASxhLD/aOzSOMXRvhXFfOv3q+bm8oAZYanv2eCexsLfMdw2YJ917kcPaPXMe1wfbf5NC0s5sU8l+xfITK3cTPkMD2ElC1dRsUwjmc/2PaQsv5mQnWeCfgIw7LWRLLqkRRNrDX6Dpi2N2e2zu5DORg9gx5kp8KTVtNhdIY5oWwKEJJj2hDc1M6bOMlW1PetvYyY2ZdZVmboUQRzJwcPOnd8uXiBccW3SZ8c0aMf+760W0sYfnTYUuCwpbAjxbLdhTWl8O6XAjP0kNmHLIzBzL33QqPbSaotV4Z/arz8CGex66g0a+YmBz401BWbB8QrnIvlmUHQQ7j9G75+oxyjItsQuJC2LmQ9VCiZZyIuO2EO5VACtD2miiObFMEVJ1D1Hjj7WA4h9eeDTV8lgfK6cNzoMM4bdyc5I1GhIPpUmLBnWpFWdlpsyq1uA/He17KnJ2vLGlkboqVzct8LUEFv6+b31282i/AuebeCS791WHcXScnnUvFR2zqjuR1SWA9BFRt3QaFsD8q6kCxjUbLybddfgZ+UY6wKza1vBPRHF+Rt+nfTh6JMfn5KbLTHOAokehEKds1S9Tt2dti1dwsqrxM5C4VwuUBtMoQmqQvjAKHUnxGbmGbBIVwILdvgVj2HIIbcV5VCDti2+dkxrLtqEvppc5HWBXEpj9ejrbvQaWVFafSF5FqKWEr8lHsy4NDAZ1APvaMWaz2vvGUBxoq4sTb1VHw4SimuHVv5rmcY3Vh4X1yJPfdz+jWnDz1vpGVEnq9UJrIegwMe91dAqrOQe1+ld0dORx2aIyPIJ8AACAASURBVErqW08e6HNRvcRp4/MJWyWEwwcGnQOrlazjB+zdMxH/XlWNRQ8O9tkSXyAmlhCOPHzwxD3XoOIjdvee5shJIIqAqq3biBCGbLH/dDjASegAgW00OrJd3rW2y5f9LBbCAZEFRwjn5cCGb/d/vvO5A3zRAtAqV3VPxv/d3EP9lpQQ8k4uS4/XE8KXqI9q6BTacrBkL3Q6exbdXNwmQSEcOO29noiws6U4xql96MvK8ZX8ayv/TQ7UOQerF0WErYcQyRuWXIiiHCTblzq6JRGt3bBoDUT4Y7SfRnvrGNU6KLStSFZol2ANEeF4h+UycuDQV75q7u71nOGy7wz//SYSUHUOKkJ4KLsoBW0kD/Md245F/cRpM3302/RhudABWvvsiJUXPD7FVxmblf5v1/LWchLAkZ2qaaDEOd4aLYQd8fxoNOsjlhAOpbAF2ar4iJv4beCc00xA1dZtRgi720mjwGl8KR9VfIB64RxDiSgszxJeEhF+5m27u1v4csitJ0/s0f1aEYqCRKN9+b9zQsy9fezSPbItf55FtQI5KT07HHYtIWzlsvayUjTeqc8ZNKC+/NiFba4hhEMGdpqP5ua9ReYIuyWM9pVyhK10hhweycFGO/rvRqDz5/KwUvTm4azbG1k3J/c2KEqtQ2ut/RYKUkt5XLdKK4VTW1Zs74rcd++y6GWlRrNdOiLUZ2SOsHXvSH6z1DXt1nz7GHGjx6uUT5MDMuXCUB6Y5AFAxqb/ZKKQeFH+NJvJmzk3VeewqhB2DiW3Uf4suzQLRHCcNoHrJlUaLU4/4QlHPfhaO1BycLgjh9SmZQ3tv9WRb9XQfiRRcF/lmbHs7klhCaeChHesYK6PeWE8b+8izmkEQTm7V1f6kZt5/3PWN4eAqq3bjBCWdbHyXAv62H2JwB4GUiy9IocKpieMpVRMs9lDtiwRv1zUQkblCE/kXQRSdaB6LDmjIqjd8mnWE3vuUQ9luzKCHCsa9SXyKC8hqEg+sWiscb+JysEr4P2FCCDvYrINXX2AF3bVBXnb3fTEv5XLLG9WkiH1iw1fBQkvIuyvnOCe/P3wl+ScuuXTAlUb7JiBW6z+oeTkzqpYRAnhY1zV5hpC+KNUjThpoF7KSoUeh99Y8x1ysQRg/jH6S6tGzKe7TOdnVY1oNWBpxYFdmaKN3GnfrX8rDLJyIrr4Xk5lWy9XkTdJGSJGB1/wTYsWwna+dr2L3ERyqu0Dd1cL4aXtbacnN+BDSc3xXgAQUf5urmqEPRepgBF+gUtcISw5zgtfqCE7BP4cy8Bb5KyDmuUxzFhpRDfHEHKm8wRUncNKQth+WcYzeSj121CvB/cgZ5w2cxe10oH2UZu+UMN6y1wZryYmLqX6kGOtk2oTurhrE6yqEc7LPAZymFfDCykJGXzRjfNgb/T38WmvGnzZiLxYxCgeyLmP9/JZORg+7WPfqTwhv3e7bRhPxfa4B/CcUcwffnMq93yAKfPP743Q7zRgjirCwwrwxPEj/HaQQLoJqNq6jQlh65CTVSlCW1RSJlSDcn75oqtG3Ll/hLK8ttmoBevg+usIS602pw6uVbFiclXtV/eq0zxV53cnYtqXEsNuQXe32aJakItuvbd2fU3HgJkvz+RhYPaa3CghfHWbawjh/AnOJiKAp68wNeXVqKVgekqsOsKLhXDv/SlK4lgMqw6xVQNTlzdQiSr2IvQTqYBQqxm+Os9Seqn5AE+nW5BhoetEjLu6dwhviRB2D/ctbG87PRMvAy+2mC9JNFdH+Ogl6lICsBoulB9bCFvrJt+FttRVNmavWH5ek1rFNXF4vnds+HOCeVAu3QY9ydmpOodVhPCVts89iyFPvfO1xr2LXFX+z//65G93cfTauPoVy9dp45+0+x1+f1qSXZ+ZbdLlDZC10Cs9nTJw//GVb/R1ZJ9/0GG05RXRMraHz6Ueu6k5r0+3r9GQOYk9DNjcCNvjt8G4g/tHFdTNupRxtDuK4UeSvKvYFwlsHwFVW7dBIbwtEB0DIm+YcN5SFPiJzhO2t7tq+ciXIMSa1VKRH6uXBBotOgiXQNfTLqLEZJL9sy8SIIGrCKg6hxtPdZWHWftchaRI+NIibjw/AiCBH0xA1dZRCLtP0vGFcFQN4hVXm0J4RWBsTgIkoEpA1TmoXi81n4sthN0zDwMzmBaRGhCcCAnsBgFVW0chvML6joc9ycsyUXk1vvJtSUu7pBBeiogNSIAEkiGg6hySufoO9xJDCE9GA/StcxVPm/bLhayyhvwhARLYDAFVW0chHHu9nBquT7v/D6+bTZjRJ/hi97YdDZkasR3rwFGQwPoIqDqH9Y1oR3qOIYStvP2D4z08ed9Gy3fmYUdmyGGSQKoIqNo6CuFU3QacDAmQAAkECag6B3IkARIggV0ioGrrKIR3aZU5VhIgARJYkYCqc1jxMmxOAiRAAhsloGrrKIQ3umy8OAmQAAmsl4Cqc1jvqNg7CZAACSRLQNXWUQgnuw7sjQRIgAS2ioCqc9iqSXAwJEACJLCEgKqtoxDmrUUCJEACKSag6hxSjIRTIwESSCEBVVtHIZzCm4FTIgESIAGPgKpzIEESIAES2CUCqraOQniXVpljJQESIIEVCag6hxUvw+YkQAIksFECqraOQnijy8aLkwAJkMB6Cag6h/WOir2TAAmQQLIEVG0dhXCy68DeSIAESGCrCKg6h62aBAdDAiRAAksIqNo6CmHeWiRAAiSQYgKqziHFSDg1EiCBFBJQtXUUwim8GTglEiABEvAIqDoHEiQBEiCBXSKgausohHdplTlWEiABEliRgKpzWPEybE4CJEACGyWgauuUhfBGZ8uLkwAJkAAJkAAJkAAJkICPwC+//LIyD2UhrHKxlUfHD5AACZAACVyLgGqU5FoX5YdJgARI4AcTULV1FMI/eKF4ORIgARL4kQRUncOPHCOvRQIkQALXJaBq6yiEr0uenycBEiCBLSag6hy2eEocGgmQAAnMEVC1dRTCvJlIgARIIMUEVJ1DipFwaiRAAikkoGrrKIRTeDNwSiRAAiTgEVB1DiRIAiRAArtEQNXWUQjv0ipzrCRAAiSwIgFV57DiZdicBEiABDZKQNXWUQhvdNl4cRIgARJYLwFV57DeUbF3EiABEkiWgKqtoxBOdh3YGwmQAAlsFQFV57BVk+BgSIAESGAJAVVbRyHMW4sESIAEUkxA1TmkGAmnRgIkkEICqraOQjiFNwOnRAIkQAIeAVXnQIIkQAIksEsEVG0dhfAurTLHSgIkQAIrElB1Ditehs1JgARIYKMEVG0dhfBGl40XJwESIIH1ElB1DusdFXsnARIggWQJqNo6CuFk14G9kQAJkMBWEVB1Dls1CQ6GBEiABJYQULV1FMK8tUiABEggxQRUnUOKkXBqJEACKSSgausohFN4M3BKJEACJOARUHUOJEgCJEACu0RA1dZRCO/QKk/GYyCTwZ415skYY2SQsX/hDwmQAAlEE1B1DuS5ewToI3ZvzTji5Aio2roNCOERWuWf8ezjgsk/OcHXdgXZpWyi+rmD+0dlaHUDtUJmaQ+71cCZb6f6Fc3yHrp6EVq2ib62v1vT4GgjCQw7Bur1Bv748wtw9yGelKrQjRpSdxtz/X84AVXnEBjoZIRBr4tuu4PWuIxWszxvo4cdGPU6Gn/8iS+4i4fPdTTMGvb9pngyQEvXUG99wt+4j6NKHaZRQf6qB/o4n0mqzTpXR4IXw0Efg34L9Rdj6F9bKC93dCuMiD5iBVhsmkICqrZuA0LYCmaOMZlbhD6MwiMM6pdoV3IxlsgVwviAvzyjLMa619RQPR5Du+hC309XuHQyaKJW1vHH38D93+rijMTJpGuKMdY9bU0m6JsllAyg2mhAK4pnHPVELNTwplfAqTjNZJ1l2vhxPssIqDqHWb89GD8d4tj7Q1SwYthCpaBhVG2goRWRnfTRqFVwPNZx0dPgPK4P0aoUoI01tBpiu+C0MTMmeq0Koq1+nM8k1WYZSdV/H6PfqKL86qPzgPCkhEpVE1ued3b3Evyhj0gQJrvaOQKqtm4jQnierogBo4hSX7vCIIY/5QnhcAR5iGbxHl6UPuNfvbBzC8kB3zACwyZK93TkzgZolPyhsz7M/QM0qxdzUX/nQXJPsmQWu9E4bW4Y6Rs7XVXn4Ac2kcjFntxuPeMnHPbmd+365j4O2jX81a0h732wb2L/wEDlYiRBCfljz0D2sAvjsoOqp3rd+7/4WdpEmes4n0mqzVruEMe3HbT3cdIQFoHw+FouyE5J4MYSULV12yGEbWPYRvWyjVjBYHuZFwvhVvkenuXO8Y9ZnD5xj3smNM20t57vPnwOzZTfA/vOElWwPhdO2XjrCmrbqL9B8fwfmMWZAOnp4hg673AhIj7bKuPnZwV8/leHY9OdSErv5KtEuZ09sFGMNpjI5woSgcl5Dme+n/k2Cx4UIlNQ3rpjdBj2RGwVujr0//2EL3fu4ze9KVGdgmQg+37GPZiaBtPa9pQ24S1NZ16hi9mRoxyaP+nInBuYSFTE+O/f+Hb3CK8NE0YlGBGx0gN0WaP//v0Nd+7/Jmskv5c8j+lFpY7wwe9I3SHajvjN/+HJlPWK7cWZ/nTYw8lXuQfd7cqJ/K1weIycb/0gmdn9prAy2vgk4wzcSyOJ3v78DNFZPx7z4DrZ45at4c8j756Z/Xtf7l9tqKMlEePZDuqi+97fb5w2N9ZW3riJqzqHKFCLhPCwY6I9KqBa9dkN9/tQ+PyvLXLnbZ91BdkJzB6gZ0bvBMb5TFJt5uZr2QQ9g3NjgkbVsO3S3aPXMMQuVaxcjrH4rNtPMfxwie5U2UvcW2zhvWcZnH5vojyO59si7acMaGbP5Be/DZb0qediK82pnVbxETfuq8AJp5yAqq3bAiE8RqeWRz3fQW+lfNdoZz/q6Cg/bolgHcBwBaslaIqHJnIfOjDLGTFU0ubVEPpFD7NLOoak9fpE2liyQ8ZVf4r/TCPLToTOqHzGaBq6CEbt4ojc+G1ETk23IBcJan+bBUI4f4bvvlDLqF3FgxeeWPfyrB/i5QcTusx71DagvfgdeHcxW49JF1ruEXrlEzTqIsrGXZjVp2iKUPe2NJ155XH23S/orKilODprW/XOEd42TVQlMtS301f6KPuioOOORJIe91E9bUp6wJ67Rl1Uz4fuOrrr8+uvyGjtgOOxnKlZKMH48xsKISHcitt+TgjPctD9zqhvFkS45vBeOImOx8C9l5xUHLlrxm7Sj/R3+/EAH/4SZ2ir2OgI7iJhsdhexRG5cdqk3CJyelMCqs5hFSEc1XYiD9e5R/L9dx9c7Xv9OPxA6N6rhegdvDifSapNpBCWB+E7R2/RNKt2KkdTq+K4X8bZoIFSxvJdt/F45I+Qu3+bnOK7pOxNLLvYKeO8JBzqLefh2S+m3YvO20+xd7cfY+DZMys4UjyEmfuAjllGRlJR9PIrDHXPTqv4CH5JSCBdBFRt3eaFsBiUwoMedOvpeaXzbYsO3d3H89OOHCjzIomSKlGSVIncGf5plNwIsfM3vegXtWFDMm+g7ehds2pHf+2cN4lkF++ZKF/0bUEdX+ReETUW0amL0cwW3uDNYEFEOLLNAiEccjDBMbpzzIsTMmb7kk6UsoTzoTxASODDmbdELXsicr1guKxb8UEdBVeoRkdlrDF5XP0RnzHa1dt4OvqAy05VcgMnEhEqQZeoaFuu69wG4RQXt5937yBnBFHz1sC+hIFcF6gcH88ch3fduO1DQthy4qV+FoU3b2Z9jjuoiXOanH6X+8u7Wd25WAz9e7sREebrCgvn83FEbpw26TKAnM1iAqrO4Vr3qyvc2uULOdi7b9vdOII1fM04n0mqTbQQll0i/06lGwUeSRS4I1Fg6wFeTIIEACxhLD1YQYNbjzB2bYQzNjn/+vw9WnXrUOBQAiw1PPs9E9jZWuY7hs0S7r3I4ewfuY5rg+2/yaFpZzcp5L9i+Qh+a0ggXQRUbd3GhbAtsvp1++l5JR08FQS+w3KypuOB9aRsYK/RdcSwuz23d3IZyMHsGfIkPxWafsHmpTFERCrs9Ig2tEuJVNpdy9O+bE1529rLjJktY5akRgyFg5mTgye9W75cvKCRi24TvqGjIy2RQjgcjbFFXEuCwpbAjxbLdhTWl8O6XAjP0kNmHLIzBzL3fQyPfyaotV4Z/arz8CGex66g0a+YmBz401BWbB8QriLCy7KDIAd4erd8fXpt4qTwJCqE41RaKaKbSDWWdBlGzgZQdQ7qQtg5vPZsqOGzPFB6D89xBOtWCmFfutT0QTQrO20SWMm4D8d7Xsqcna8saWTuZ+w5m68lqGDaQQXnZ3538Wq/AKfS0t4JLq1ret24u05OOpeKj+C3gwTSRUDV1m1YCDsGoavHrRThX7TFUS9HoOadiOb4irxN/+nnkRiTn58iO80BjhKSTpSyXbNE3Z69LVbNzaLKy0TuUiFcHkCrDKFJ+sIocCjFZ+QWtklQCAdy+xZtXQb/vqoQtqK4gZzcsWw76lJ6qfMRVgWx6Y+Xo+2LeLSy4lT6IlItJWxFPop9eXAooBPIx54xi9XeN57yQENFnHi7OgrmeMcUt/bYY7aNlxoxwajfw0DKSE9TdvA/OJU0FdspZvIoyCGc8dI22cRPqafLjKZzNqrOQU0Iy+6OHA47NHM46ckDfW7WSzqEcPjAoDyIa7dEiDp+wA7siPj3SoAu+n7bZ0t8gZhYQjjy8MET91yDio9I5/3OWd1cAqq2brNCWPKcyvc0FLxTxSut3xXbv34RAkcI5+XAhm/3f/5KfXmSP5A6mG60d/rkH4qWDptF3JMUge/mHuq3pN6x77Tz9YTwJeqjGjqFthws2Qudzp5FNxe3SVAIB057ryci7GwpjnFq19K0cnwl/9rKf5MDdc7B6kURYeshRPKGJReiKAfJ9rsaSiJau2HRGtgqjNF+Gu2tY1TroNC2Ilmh7cY1RIR5WG6lLz0bKxBQdQ4qQngouygFbSQP8x3bjgVCF3O7Yda/bvlhudABWvtB1MoLHp/iq8zHSv+fiA26peUkZU52qqaBEud4a7QQdsTzo9Gsj1hCOJTCFlwfFR+hcDPxIySwxQRUbd1GhbBtQB6NXDG0Kt0lEeFn3ra7u4Uvh9x68sQeXXDKimIUcNjy5f/OCTF3fHaFC9mWP8+iWoGclJ4dDruWELZyWXtZKTTvvEwkaEB9+bEL21xDCIcM7DQfzc17i8wRdsse7SvlCFvpDDk8koONdr61G4HOn8vDStGbh7Nub2TdnNzboCi1Dq219lsoSC3lcd0qxxTO8V6xvSty373LopeVGs126YhQn5E5wta9I/nNUgu1W/O93CRmRNjKM1+tfFqc/N84bVb9vrH9rhJQdQ6rCmHnUHIb5c+ySxMSwa4q3K3yaVEPvtYOlBwc7sghtenLjOy/1ZFv1dB+JFFwXyrFWHb3pLCEU0HCy2mY62NeGM/bu4hzGoEFUvERu3pHc9wkEE1A1dZtVAgv3k6XSUqpmGazh2xZIn65qEl7zt6fIyxbyD2pOlA9lpzRcwzd8mmW4M496qFsV0aQkl2jvkQeTYwqkk8sGmvcb6Jy8Ap4fyECyLvYSLbGH+CFXXWh6KvZah20kzcrWbGMYsNXQcLL//VXTnBP/n74S3JO3fJpgaoNdszALVb/UHJyZ1UsooTwMa5qcw0h/FGqRpw0UC9lBbvDb6zNDrnIiRDU8o/RX1o1wn8I0BuPOz+rakSrAUsrDuzKFG3kTvuS++YKzqyciC6+l1PZ+5J3J2+fMkSMDr7gmxYthGUPEvv1LnITyam2D9xdLYSXtrednpxqeSil8KYvAJg/iT1XNcKei1TACL/AJa4QlhznhS/UkB0Cf46lQzSOyI3Thqb0phBQdQ4rCWH7hRrP5KHUb0O9HryKKWJTK/uoTV+oYb1lroxXExOX8jbRSDMv9/vyzyTVJjRj1yZYVSOcF4AM5DCvhhdSEjL4ohvnwd7o7+PTXjX4ZlR5sYhRPJBzH+/ls3JYbtrHvlN5Qn7vdtswnortcQ/gOaOYP/zmVO75AFOY5fdG6HcaMEcVYWgFeOL4kZtyx3OeN5WAqq3bqBD2xF6kEQzVoJxf2OgDRHfuH6Gs1WHUgnVw/XWEpUitUwfXOsU7uar2q3vVaZ6q87sTMe3jbagI/KJakItuyrd2fU3HgJkvzzDwHYSIEsJXt7mGEM6f4GwiAnj62lNTXo1aCjqmWHWEFwvh3vtTlMSxGFYdYqsGpi5voBJV7EXoJ30RyTXDV+dZSi81H+DpdAsyLEq9/HLvEN4SIeweUOnqC9rbTs/Ey8CLLeaF8Fwd4aOXqBuGlIULHfWMLYStdZvIw4HUVTZmr1h+XpNaxTVxeKudIL2p9o/zvoKAqnNYRQhfafv8ZzH8r0L+dhdHr43VXrG86DNx+o3Txj9p9zv8/rQkuz4z26TLGyBroVd6OqXi/uMr3+jryD7/oMNoy2ulZfwPn0s9dlNSAq3vtn2NhnAQexiwuRG2x2+DcQf3jyqom3Up42h3FMOP8GtCAukmoGrrNiqEt2NJHAMib5iIeLNR9EExe7tLah9HvQQh1pyWivxYvSTQ6OoanglcYD6ykUyn7IUESCAmAVXnELP79DZb5WHWPlchKRKBChPpRcOZkcA2ElC1dRTC7pN0fCEcVYN4xVuCQnhFYGxOAiSgSkDVOaheLzWfiy2E3TMPAzOYFpEaEJwICewGAVVbRyG8wvqOhz3JyzJReTWevi1phY/PmlIIK2Hjh0iABFYnoOocVr9Syj4RQwhPRgP0rXMVT5v2y4XMWbHglMHgdEhg+wmo2joK4dhrax3I+BlPu/8Pr5tNmNEn+GL3th0NmRqxHevAUZDA+gioOof1jWhHeo4hhPtGFgfHe3jyvo2W78zDjsyQwySBVBFQtXUUwqm6DTgZEiABEggSUHUO5EgCJEACu0RA1dZRCO/SKnOsJEACJLAiAVXnsOJl2JwESIAENkpA1dZRCG902XhxEiABElgvAVXnsN5RsXcSIAESSJaAqq2jEE52HdgbCZAACWwVAVXnsFWT4GBIgARIYAkBVVtHIcxbiwRIgARSTEDVOaQYCadGAiSQQgKqto5COIU3A6dEAiRAAh4BVedAgiRAAiSwSwRUbR2F8C6tMsdKAiRAAisSUHUOK16GzUmABEhgowRUbR2F8EaXjRcnARIggfUSUHUO6x0VeycBEiCBZAmo2joK4WTXgb2RAAmQwFYRUHUOWzUJDoYESIAElhBQtXUUwry1SIAESCDFBFSdQ4qRcGokQAIpJKBq6yiEU3gzcEokQAIk4BFQdQ4kSAIkQAK7REDV1lEI79Iqc6wkQAIksCIBVeew4mXYnARIgAQ2SkDV1ikL4Y3OlhcnARIgARIgARIgARIgAR+BX375ZWUeykJY5WIrj44fIAESIAESuBYB1SjJtS7KD5MACZDADyagausohH/wQvFyJEACJPAjCag6hx85Rl6LBEiABK5LQNXWUQhflzw/TwIkQAJbTEDVOWzxlDg0EiABEpgjoGrrKIR5M5EACZBAigmoOocUI+HUSIAEUkhA1dZRCKfwZuCUSIAESMAjoOocSJAESIAEdomAqq2jEN6lVeZYSYAESGBFAqrOYcXLsDkJkAAJbJSAqq2jEN7osvHiJEACJLBeAqrOYb2jYu8kQAIkkCwBVVtHIZzsOrA3EiABEtgqAqrOYasmwcGQAAmQwBICqraOQpi3FgmQAAmkmICqc0gxEk6NBEgghQRUbR2FcApvBk6JBEiABDwCqs6BBEmABEhglwio2joK4V1aZY6VBEiABFYkoOocVrwMm5MACZDARgmo2joK4Y0uGy9OAiRAAusloOoc1jsq9k4CJEACyRJQtXUUwsmuA3sjARIgga0ioOoctmoSHAwJkAAJLCGgausohHlrkQAJkECKCag6hxQj4dRIgARSSEDV1lEIp/Bm4JRIgARIwCOg6hxIkARIgAR2iYCqraMQ3qVV5lhJgARIYEUCqs5hxcuw+RYQmIzHQCaDPWsskzHGyCBj/8IfEkg/AVVbtzkhPO7B1DSYf/yJL7iLh8/l/00NhUzcxRqhVf4Zzz5e0f7JCb62K8jG7ZLt1k5gPGihrtXR+vQ3vrnrbhgaij9okUatMn5+Bpx8baPyg665dqi8AAlcQUDVOQS6nIww6HXRbXfQGpfRapbn7eqwA6NeR2Nq03U0zBr2/TZ9MkBL11BvfcLfuI+jSh2mUUH+KrEW5zNJtVnnnSTCdDjoY9AXG/hiDP1rC+VEbZDjEzvVr2iW99DVi9CyTfS1/XXOin2TwNYQULV1mxHCkz6M4gHMzFu0GmIo0UejVsHxWMNFV8d+rCdYVwjjA/6KMMo94zYeDyiEt+YOlYGM2lUUnnaQf9uAUSkiIw9D3UYdL9p7eCsOVi/EWvhrTYlC+Fr4+OEdJKDqHGZT7cH46RDH3h+iAgzDFioFDaNqAw2tiKzYeMem67joaWLjrZ8hWpUCNLHzfrtvZkz0WhXkItnG+UxSbda1uGP0G1WUX310gj5PSqhUNdTKeSdym+DPZNCUfnX88Tdw/zcJODTFvyZ9kQTHy65IIEkCqrZuM0K4Z+Cnww4+XHZR9azfsInivRcoff5XBFEcNJ4Qjha7PeMnHPYohOOQ/CFtxh3U8o8xNC4lYuF3eRP0ZMEPu1Wfw1zfiCiE18eWPW8nAVXn4J/NZALsiaBaZFf75j4O2jX81a0h732wb2L/wEDlYgTdUsJi97OHXRiXnYDdL93TUfwsbaLsfpzPJNVmLcs3Qd8oCpt9nDSERSA8vpYLslMSuLEEVG3dBoVwDyeXsj09FcKyTXTvGQprEsK2AOqJ2Cp0oev/i09f7sgTs45mI5SO4U/ZuBOxdWeL+GlsxL3h3uLzv1UM+qvwPAAADjlJREFUZVuqV71AQaLa+v9+whf5/G96UyIkBcnUmv0MOwZ0zcR///6GO/d/g2bK7yUPhJfycQf/cz6UyHnwcX7cqeH249+Bt5/xr+05vGjNkTxY+ByMeznbQb35Pzw5+Yq2nQvgtO9Nf5c/TeRvBYn45IIPDtY46/UG/vjzi4zzCJW6KZFciWKMZK0kvyA6K8VioSPs05xxT3D6vYlyOP3FfgjS5SHIdYY24zHOLnJoytbpf4tNfG+UbIZXs7MmLdGXpvA32vgkfO8+fC58TWhuzk2kEPav+d2HeC5rY4bW7MZaFk585wmoOoeoiS8SwsOOifaogGrVZ+tcO+HZdOe7VwjZB9kdzB6gZ16KffI/IDtXj/OZpNrMzdeyQ3oG58YEjaph2+u7R69hiL2uWLkc4zaqt59i+OESXd/D/VDmee9ZxrF14yZK96Sd39dFgHXmMG9RZ3bbMm2+dMI5OxXfru/8Dc0JkMACAqq2bjNC2E2NaBfP0DZKkms2Qkcv43G3rJAaES8i7Bmahy8/wJRrZUdtGNoL/I53s0jkpAst9wi98gkadRnXuAuz+hRNEYjTrTtbpPXw4S8xctP8rj05nzB2c5Yf4uUHE7r846htQHshovXdBXpunpYlCPOP+6ieNqGJyB22dNkyk8j4VPS6Qnj4K34typahWfRtn43RruZR63zDNy0ohFu//oqM1g4YZEjKiVkowfjzGwpXCOGpEfZteQbHmcG4a6L6tIncaV/mKb+PJURk/QiP248HPh4Wi/m9OEeQVyJF8pw49x42RMS+02TLNJdHuZDDcnYyY7OAAyOH98JeNDsGNt8htAt5AJI9wjkhbD0EFA9h5j6gY5aRkS1evfwKQ322ZrQ6JLDLBFSdwypCOKrtRAICuUcidN0HdFtEH4cflF17V/DsWbCnOJ9Jqk2kEJagx52jt2iaVTuFr6lVcdwv42zQQElsfqcmKXgjvw9y/zY5xXdJ2ZtYArdTxnlJONRbzsO5X0y7F3XsUh5n370ggtil248x8Oz2Ujs1L4Sj7Pou38ccOwksI6Bq6zYjhK3ZiMg0So9w/Kc7tYdvcd6RLbJVD8thFSGcFyFmzKKV7tZdyRWhtlhriljriTHytJwYvOKDOgqeUHWF8PxhK9eg58WgG7N4qN2niP3zoYHinqQBmCXoI91+AHCmOkSzeA8vSp4j8BzDO7xrDZDvWgZ3ai1Rrg1l/Mc4njoO1wC+ewc5F4Fa38vHc0RqrgtUjo9nBjUcERbxr4uRzhbe4M00p1oE9P4BmhLd9h+0sOcizi1wAHEhjzgOzWsTMuJu6sz7v7qSTuG1icHOSr8Q5zE5/S6HRTxo1sPDbTy11kUi6GEhPGyWcO9FDmf/CGd3ze2/yUGTz7JOsbJ0ln07+e8ksEECqs7hWkLYFW7t8oUc2tq3H+bjCNbwNeN8Jqk20UI4tHPpRoFHEgW2UrycnS6IgHXttBVMufUIY9cGOWMD7j5/j1bdOhQ4RKdew7PfM4EdvPmodtAmLrdTIRsaadc3eBPy0iTwAwio2rrNCGHrIEVZIpVZSea3jAPkJLH8tz4xrjg0Eaa4Wo5w9PaZYzxaErHta1knohsSsnZU1S8KlwnhcGTDbt+SoHAf0Yd3wxGR2e+XWR31THsq6ixjWM8YKDUP8CwshE8uofXK6Fe960zsU8P9ionJgT8VImxgyxINlYMuvVuznGp3SzMvaSo+TR99G69NCIsDWlrZIcTOG8sV25BBIex+fu8El27qhT1JN8q9/Po/4JvNS5DANQmoOgd1IewcXns21PBZHpy9oEIcwbqVQjhgh1ybkT1z0rXch++9839gWmlsdr6ypDC4n7HnbL6WQIgpgRBvdo5PMSqfMXITo68WwnB805V2KoZdv+Z9xI+TwLYTULV1GxHCTsRt342SumitJ1hJS+jPHaZahD4JIewXUjnH2Mxt0S0QW3MibcEWXyhPDmPZXtOlxFDnIyT1dvYzzfn19VMZoFTP2KWKMlbkuFRHpmVgUvWPc2YAW1kxtv2Kk4Zh8Sz2ReAW0AnkBPsMZnkArSJpA1LNYeQ/XBge81V3f0whvHpqRIQQXsYuxlgihXBksvOTGEJ8280Cx0cCgKpzUBPCsnMjh8MOzRxOevKAnZv1kg4hHD4wKAEH7ZaUYnREbXjXbFFOdU8XgeyrahRLCF9pp2LYdX4ZSCDlBFRt3UaEcLRxuDpXbH79khDC3pP5hRixNUWEAyenrZxdiQRY+ahSTsc5QLw4IvyvbonzGtCQQ4UTOVAmzqVj5tEOCHZ/JEAO10kuRHEoJei6GkoSkelWR6HDcV77S9RHNXQKbbtsWWBN1hARXv2wXFgIx2CnGhGe2wVIubXg9G4UAVXnoCKEh1IGraCN5OF6vhxinENt4WvG+UxSbebmG/lg7eYAj0/xVfJ6rWMiE7G1t7QcLiR3uC9pbu2adzB5UZUNRzw/Gs36iCWEr7RTMez6jbrrOdmbSEDV1m1ECAfzZr3lki9yVtIU5JBSvALgKkI4lCMs1QpKUrItd/YdDUnEjcwRttuIsFTMEZ7mdlk5ZBOn2kL+XFIOit68HTH+RrbJnCoQQWE8lmhtZVyHMa6gtS951UX3UN5caoRjfK3DYq39FgpSP3Jct6pIhA9R+HKKe1kpbO+8cCT4cBKdIzxsVVHtyTgkz3l6TjBGFNae6bLyaR2p6OHlN0f16Ynzq9hF5ghbESrJy5Zapd3a/lyOcOSa30QLwjmnloCqc1hVCE/ke1s8bKP8WXajomqCxylzFr5onM8k1Sbi2tbB6EB1I3fnsuP3U/bf6si3amg/kii4b7fQst9SWCJYLWeuj3lhHD5AvNxOxbHrqb3FOTESsAmo2rqNCGEplSDF159JuTGngoOVI9yWt4u9aPu206RUTLPZQ7Yskc1c1CqrCOGPePjSqwgh/VsngP0v8XDFWj9G1YiFh+U+StWIkwbqpaxUu5HKENVjjDXvwIgj9s3ie7n2vuSXSW60IXnSgy++KhChCLF1OKPcxHiSh9a1DtyFI8ghoWtFoOtd5CaS+yviMjdXLs0rt/ZQ8pZ707zlcJR+rmqEPRcTmYZVNcL3OqS4QtiS+IteqGFXg/M5z8g+47CLqBphV+7oo7ywaoRXKcS9F4Vvv9OAORLBLw8mrEVPC7vrBFSdw0pC2LXp4/qF5AeHDbZXSWYkD+v7qE1fqGG9Za6MVxMTl/IG0EgzL4GB5Z9Jqk1oxm71GqtqhPMCkJmfOpW3w83MoHUeIwejv49Pe9XgYWLv5VG59+LjnPMwjq/bdypPyO/drlQweion6twDeM4o5g+/ORWNFtmpeHZ91+9ljp8EriKgaus2I4RlJpNBW16tafhex1mT+r4ayt67NpfmqaoI4TxOziYiQq0yNvLmnaMKzIYZFNqx6ghHHeTyqkac4EzSGLTpK0RNec1oaWrkJ/0GajXDrs3r1LiVEkPNB3g63WoLC11nK66a8w5WLBHC7uG+rr6obrBjMM2XZxj4DohFpasE6wiH6x27t+MKQtj6RKxXLC/oczk7+wrBOsJHL1GX+6zqFrJfWkcYUl9a7ou6WZfya7FLmNA6kcDWElB1DqsI4UV1cO0+/G+i878K+dtdHL02VnvF8qLPxOk3Thv/pF079P60JLtKM5utN8SGh17X5pSK+4+vTKWvI/tsgw6jLa+VlvE/fK7BNN369fY1GsJB3sjn8xOR9d79vmnOTsW361t7o3JgJHBNAqq2bmNC+JrzXfnj0XlkK3dzxQdWzXFO8trsiwRIgASiCag6hxvPc5WHfPssiOxqLa10c+OpEgAJrI2Aqq2jEE5sSSiEE0PJjkiABBIjoOocEhvArnYUWwg7qRGPBmYwLWJX581xk8COElC1dRTCiS04hXBiKNkRCZBAYgRUnUNiA9jVjmII4clogL51fkLeumm9dMmuJcwfEiCBjRBQtXUUwoktF4VwYijZEQmQQGIEVJ1DYgPY1Y5iCOG+kcXB8R6evG+jJVVpKIN3dbE57jQQULV1N0YIp2GROQcSIAESWJWAqnNY9TpsTwIkQAKbJKBq6yiEN7lqvDYJkAAJrJmAqnNY87DYPQmQAAkkSkDV1lEIJ7oM7IwESIAEtouAqnPYrllwNCRAAiRwNQFVW0chzDuLBEiABFJMQNU5pBgJp0YCJJBCAqq2jkI4hTcDp0QCJEACHgFV50CCJEACJLBLBFRtHYXwLq0yx0oCJEACKxJQdQ4rXobNSYAESGCjBFRtHYXwRpeNFycBEiCB9RJQdQ7rHRV7JwESIIFkCajaOgrhZNeBvZEACZDAVhFQdQ5bNQkOhgRIgASWEFC1dRTCvLVIgARIIMUEVJ1DipFwaiRAAikkoGrrKIRTeDNwSiRAAiTgEVB1DiRIAiRAArtEQNXWUQjv0ipzrCRAAiSwIgFV57DiZdicBEiABDZKQNXWUQhvdNl4cRIgARJYLwFV57DeUbF3EiABEkiWgKqtUxbCyQ6fvZEACZAACZAACZAACZCAOoFffvll5Q8rC2GVi608On6ABEiABEjgWgRUoyTXuig/TAIkQAI/mICqraMQ/sELxcuRAAmQwI8koOocfuQYeS0SIAESuC4BVVtHIXxd8vw8CZAACWwxAVXnsMVT4tBIgARIYI6Aqq2jEObNRAIkQAIpJqDqHFKMhFMjARJIIQFVW0chnMKbgVMiARIgAY+AqnMgQRIgARLYJQKqto5CeJdWmWMlARIggRUJqDqHFS/D5iRAAiSwUQKqto5CeKPLxouTAAmQwHoJqDqH9Y6KvZMACZBAsgRUbR2FcLLrwN5IgARIYKsIqDqHrZoEB0MCJEACSwio2rr/D1GfIAeNRpE+AAAAAElFTkSuQmCC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/>
          </a:p>
        </p:txBody>
      </p:sp>
      <p:sp>
        <p:nvSpPr>
          <p:cNvPr id="16392" name="Rectangle 5"/>
          <p:cNvSpPr>
            <a:spLocks noChangeArrowheads="1"/>
          </p:cNvSpPr>
          <p:nvPr/>
        </p:nvSpPr>
        <p:spPr bwMode="auto">
          <a:xfrm>
            <a:off x="576264" y="936625"/>
            <a:ext cx="8783636" cy="486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85750" indent="-285750"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just" eaLnBrk="1">
              <a:lnSpc>
                <a:spcPct val="150000"/>
              </a:lnSpc>
              <a:buFont typeface="Open Sans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Доступность для большинства операционных систем</a:t>
            </a:r>
          </a:p>
          <a:p>
            <a:pPr algn="just" eaLnBrk="1">
              <a:lnSpc>
                <a:spcPct val="150000"/>
              </a:lnSpc>
              <a:buFont typeface="Open Sans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Включена поддержка современных серверов</a:t>
            </a:r>
          </a:p>
          <a:p>
            <a:pPr algn="just" eaLnBrk="1">
              <a:lnSpc>
                <a:spcPct val="150000"/>
              </a:lnSpc>
              <a:buFont typeface="Open Sans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Генерация не только </a:t>
            </a:r>
            <a:r>
              <a:rPr lang="en-US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HTML</a:t>
            </a: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, но и изображений, файлов PDF и пр.</a:t>
            </a:r>
          </a:p>
          <a:p>
            <a:pPr algn="just" eaLnBrk="1">
              <a:lnSpc>
                <a:spcPct val="150000"/>
              </a:lnSpc>
              <a:buFont typeface="Open Sans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Способность генерировать любые текстовые данные, такие, как XHTML и другие XML-файлы</a:t>
            </a:r>
          </a:p>
          <a:p>
            <a:pPr algn="just" eaLnBrk="1">
              <a:lnSpc>
                <a:spcPct val="150000"/>
              </a:lnSpc>
              <a:buFont typeface="Open Sans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Поддержка широкого круга баз данных</a:t>
            </a:r>
          </a:p>
          <a:p>
            <a:pPr algn="just" eaLnBrk="1">
              <a:lnSpc>
                <a:spcPct val="150000"/>
              </a:lnSpc>
              <a:buFont typeface="Open Sans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Поддержка «общения с другими сервисами»</a:t>
            </a:r>
          </a:p>
          <a:p>
            <a:pPr algn="just" eaLnBrk="1">
              <a:lnSpc>
                <a:spcPct val="150000"/>
              </a:lnSpc>
              <a:buFont typeface="Open Sans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Большие возможности по обработке текста, включая регулярные выражения</a:t>
            </a:r>
          </a:p>
          <a:p>
            <a:pPr algn="just" eaLnBrk="1">
              <a:lnSpc>
                <a:spcPct val="150000"/>
              </a:lnSpc>
              <a:buFont typeface="Open Sans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Множество расширений для </a:t>
            </a:r>
            <a:r>
              <a:rPr lang="en-US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XML</a:t>
            </a:r>
            <a:endParaRPr lang="ru-RU" altLang="ru-RU" sz="2200" dirty="0">
              <a:solidFill>
                <a:srgbClr val="000000"/>
              </a:solidFill>
              <a:latin typeface="Open Sans" pitchFamily="34" charset="0"/>
              <a:cs typeface="Open Sans" pitchFamily="34" charset="0"/>
            </a:endParaRPr>
          </a:p>
          <a:p>
            <a:pPr algn="just" eaLnBrk="1">
              <a:buFont typeface="Open Sans" pitchFamily="34" charset="0"/>
              <a:buChar char="–"/>
            </a:pPr>
            <a:endParaRPr lang="ru-RU" altLang="ru-RU" sz="2000" dirty="0">
              <a:solidFill>
                <a:srgbClr val="000000"/>
              </a:solidFill>
              <a:latin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sz="2400" b="1">
                <a:solidFill>
                  <a:srgbClr val="000000"/>
                </a:solidFill>
                <a:latin typeface="Open Sans" pitchFamily="34" charset="0"/>
              </a:rPr>
              <a:t>Возможности </a:t>
            </a:r>
            <a:r>
              <a:rPr lang="en-US" altLang="ru-RU" sz="2400" b="1">
                <a:solidFill>
                  <a:srgbClr val="000000"/>
                </a:solidFill>
                <a:latin typeface="Open Sans" pitchFamily="34" charset="0"/>
              </a:rPr>
              <a:t>PHP</a:t>
            </a:r>
            <a:endParaRPr lang="ru-RU" altLang="ru-RU" sz="2400" b="1">
              <a:solidFill>
                <a:srgbClr val="000000"/>
              </a:solidFill>
              <a:latin typeface="Open Sans" pitchFamily="34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576263" y="936625"/>
            <a:ext cx="878363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endParaRPr lang="ru-RU" altLang="ru-RU" dirty="0">
              <a:solidFill>
                <a:srgbClr val="000000"/>
              </a:solidFill>
              <a:latin typeface="Open Sans" pitchFamily="34" charset="0"/>
            </a:endParaRPr>
          </a:p>
        </p:txBody>
      </p:sp>
      <p:sp>
        <p:nvSpPr>
          <p:cNvPr id="17415" name="AutoShape 2" descr="data:image/png;base64,iVBORw0KGgoAAAANSUhEUgAAAsIAAAGmCAYAAAB2n+IIAAAgAElEQVR4XuydP5gSydbGX7MxGyMxEjdxNlomEqPFaDCSiRYjMRIj2+j2ZGT2RvZGstGw0bDRYCRGciPZaLjRssk3bCRGki3Zfqf6D3Q3zdDUMALty/Pc57nOVldX/ar6nLdPnaq+9q/8wB8JkAAJkAAJkAAJkAAJfGMErlEIf2Mjzu6SAAmQAAmQAAmQAAk4BCiEORFIgARIgARIgARIgAS+SQIUwt/ksLPTJEACJEACJEACJEACFMKcAyRAAiRAAiRAAiRAAt8kAQrhb3LY2WkSIAESIAESIAESIAEKYc4BEiABEiABEiABEiCBb5KAlhD+v//7v28SFjtNAiRAAiRAAiRAAiSwmQS+++67pRumLYR1brZ063gBCZAACZDApQiowAXt9aUQ8mISIIEtIKBr6yiEt2Bw2UQSIAES0CWg6xx078frSIAESGAdBHRtHYXwOkaL9yQBEiCBr0RA1zl8pebxNiRAAiSwEgK6to5CeCX4WQkJkAAJbCYBXeewmb1hq0iABEggnoCuraMQ5o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CuEUTgZ2iQRIgAR8ArrOgQRJgARIYJsI6No6CuFtGmW2lQRIgASWJKDrHJa8DYtvCIFRr47K/nO8fXSCT60yMhvSLjaDBK6agK6tW6sQHjZLuPX47Rw2r/DxXxP5qybH+kmABEggxQR0nUMUybBTR82y0Xr/Fz7jNu49KqJiWqjmd1NMb0u6NuqjWTNQa77HX59Vm2/jyWkXjRJl8JaMIJu5AgK6tm6tQrhnZbB/JE/t7Xv4MbvjYhgP8N8//pb/QyG8gnnBKkiABL5xArrOYYptjK5VwP2jP2JI3sRPJ100y9lvnPIauz/uwircx9EfN3H3oIRSuYhysYQcNfAaB4W3XgcBXVu3ViHcta6JcVWa9yP+Nb3Yb9fCNfePjAivYybxniRAAqkioOscJhB6NvL7L/EH7ompbsP0IsDDVhW5w1/x+eYzvOvXUWRgeC3zpmfnsP8yg9dnTRg5DsJaBoE33QgCurZujUJ4jI5xHQ9+AW6+OsPQzLkg5wjhcb8F27JQ/+0P/K2W5Z5UYZoGSnteJNm51BPW0SFxhHZGohZ5PP5dItD3XuOsayCHIZqlW1DZGY9OPqFVllfoQROlO4+hEjYenZzL33ZmywTuNblO/jbq1mHWvKXDm3dxUJKlKquK4MrhsGNLu238pqLeEgl/Uq2hZhaRnfQ7fj69+vgvzKy07ZZq2yOcfGpBNZc/EiABEriIgK5z8OucrNw9e4cv9SKmUqsHO7ePl/8DXnz4B/Zey7NPz/D6zRhN6zf88bey1QZs2wjYwRH6zRqMWhPvZR3/5t0DlIwarGo+UPfUNkf75tvcuEDKJN0uEFwJ+45AbZMc2jH6LRuWVXftcqiI5xdmAI/QrZuo2S2nD9IJ/Fisir03UPDscvi+brTWqPmpJNP+PXv9BuOm5dz79r0nMGwbxsRpRO7j+AwTplGC6/okGpy5D7v0BvVsB6b9u6RGxDMPtjfMXOq4JhHleZNIsawMYnyPf13AH426qJs12C03RUP1p2qaMEp78D314vEIN2SuX1fFYoNoMwJgElS7aEwuTtX0+7hoPGiL1klA19atUQjHiNB5QngSkVD25kfsoY//OolQEqE4k4c/5z5i/gPjlFHGaOiV8x+WoYjH3CGUFnaNKSIidwft6h4e/irG+acTdJtlZOPEcowQHrWr2Hso0RH5b7fv/YjM8L/iBOQfN3/CaU8ErLRnKDfMHf4uZcQo/rgH9P/rGIub4mD6VTE0RtPpx3jgXRtIGSnbHVQzFMLrfMh4bxLYRgK6zsHt69RO/3h8jk4lOx/B0LdPqoiIsR+zGHk2DgfHOG9XxJ4G0yzCZe5JQKQjARHXmk/v69vzoVfXUkI4YPNn/IInhJUjCNpl13W4tjkY6Ah2vGfnJQorqSK+jfZ9zQ8SZOlJkGXQQPHOU7x3gjYlFHYkh/fX9xLEuSeR265EbsNCX/mMrOT5un7tAMfnbVSyEiwys3jws/eyIGJy1Grid/XyoHyGeikJBG7Ek4T8Cu69wlnHRG5nNPFr7rhkMPyvCigp93SKXjOLVsGA430mqYnu2DhjUbbRKfUXC+Fd8cXZB/j5s5eisTdCq6mE+U08e9dHXS0ZJBiPaHxnIoSDKZRR3+4KAHc1Wb2UuAJAXKzKZ/dWlxeMSXlooGz13Nnn+2ZfS0jYzJSXlR17wXhso4FIUZt1bd0ahfAAjcIdPP0v5CH54j4kwck8SY1QD/ENEafAD//5KHM9Lw9nwJg+OcWXRkkiCdMIs2+84qIDEzHqLOfVMKpMI8LNjIWshKg/i3g96Tbhpr3FC3b/4XTvNZxERtwosrpwMIlA//D6DGIbvTI38UKMgq36O+7AEMPxy2cRy59csewiiEkZcZoSdDTe7HUiz6ZEMyrgqliKnmh2hQRWREDXObi3nxOwiGvbxD79iDd/you7vOtPV9h+EAHYg7HrCUSxv6dyuoFj88ZtVK8/xK8Qm/zFT7GI3jcatMjE2smozZ/8W/zEJ/ETjjzyN2k7QrggIs/1AU9OP3mbyxb1eYxhr4v+CNjdy0surshFSQ0pfP8c/70p4nNoYm/YQ9ctgLwk6yqf5a+ARoMwP775Ex0XlgRm7jhtcX1GFv1OT0YAyOQK2FMuUsRcQQT2f33/OFlJVGkrIkTz0hbJGTbz9/GzROod35ppICepLf9TK4nnEgxy3JP4t/xjCQp54+ItyM5bkZ36nuBqZCQiLGK/03Nai1xhz4nuDxoF3FFO3gtGLR6P2VMuEkf+OwauqyVmP9I/mY+uEM4tHBNfgs8bf1nJWDQeK3pmWY0eAV1btz4hrETgdRGBWPQg9mTpZx9qT52THuAfIyFRYvfh9nOJp5PXLxcnhJVhb5VzOFRh4Tm/qZgNO4K44o5RK3RRviWR5kjKgooS31AKXj2Y9R0YMWXGo5GYSGBnd3eydLRYCLtv/o4P8aPHk3QPvQnEq0iABNJJQNc5RIVw8ohwUCxN7fJPIjSbGVuidj/Ps7xToRYQha49nxUnSZbMVeDjlqzC4ZFEpFsqIj0rhLvlW+IPVBEJYjgR70VCeNr80HL63Z9w3Gqg4qXrOads2A2037rRV/8XvxrpirBJfRKp/SSCPSNR4lbdgt1oe9FivxbP781JJZysjkqUvbdneQyCx6lNA0yhqPe8PTpxQZhpjyapeiNJYazLySKNthtRn/x8IbxwPPSF8Iy/jwhhJR0uHpNFQlgqWDQe6TQhW9MrXVu3NiE8liWb7IOfJfoqD7S8QU+OSZt5EJMK4WmE+WIhLHlteclri9sA7Q33NPLsmKZJ+sRkaS0gQC8rhONm2GIhHHA0k6jyTUkTGUqayNbMWTaUBEjgKxDQdQ5+0yY5wi8+4B+7MHlhB6a2OZwjPF8IN3YtN2p39xFeVAuOMA3+9mRfRVH9cRIo8aOYFwjhi5bM1YkKcoLC0X9jAh9e5HBXfE6xdIT4IvNyhN1Wj50o4xDDtuT1/vwe+PEN2h1Jk5v4twO8klxilfLbbzzA89/mpeXFCeEc2kVZNZVq7z07Rk1CuTujNmqHP08jwj0Lmf2j6fK/B/PqhPA0CCO9x8BJsfDGe+yng9zDs+OaRJ53MGrXcPjzNCKsotWLxmNuakQgHzguyBWNPk+j2F5EeOGYLBLCojEWjcdXeJ55i/kEdG3dmoTwdAnoniwBdY2AepsRwnGpEWKC/Rwtfxlkkis1Xf6Jf1iKslQjluWH/+CD5KwNqt/jqdosd/wnGnttFO+r3dE/4D8f5YFVy0zaqRESea5K5FnlG8sDPDR3YlIj/CWswJKV3HE5IezXQSFMA0ECJDBLQNc5TGqarL6FT40YyB6K/GO15+EJTr80UBr7qVsJUiMiJ1Bg0JFtXwXkPWU8aHh2epJbfIEQXiCQVDpBSdIJ3t48wAvZmLzTbeDn3yVvIPDBiYGkTdwRR3Dz4AXM4g66jZ/hFokTwiMMuj0MZClvkrIQFO6ykTnb8NLbJJ3vX0nnU6KxXb3upPglTo0oB/Jy/ZQGPwXDXwmV+7p5ufGpEc4Lym59NjVCcnWrsl/mV8nfffVRAih+JGphRHh+akSh430XQLieS+RXDWW/XsD3zwNCWE2qBOMRnMXJUiOmmmKyohuJCMuOQPeUqrljskAIT+oL+OvoeNAArZWArq37+kJY8sKKVQvvvd25ziaB6cEPM8n6FbVJDP7xPXM2y6GOveJLdylmYjgDy0y+oZwky/vJ+7KzOXRqxK7kcUky/C/qZAl/o0GSHOGMvPkuv1lu10trcDcsuPlr6rdYCMelRvjtXes85M1JgAQ2jICuc5h2I+E5wktvlnM3FmclDcI5O16iqX+KmBpIpLjyq9rk5Nl7zzCGNjAZcsrDaH/m+M3Z4IcvkOS849Oe2HvZKBbKEZaleD+IMtnYvCg1YrqJbXaznEQfu5IjrKLCzuZpb9PZZBPa7GlEinP8Zrnp6mV0w6CoOcl7tZyV1OkLSWQTtqSDdJ10kEWb5aa+51I5wkPfT/v+yd+sFhSfCcYj8vwsFsISZNor4mVoo6FUEhHCexMfPW9MvLewuakxycZjwx7/b6o5urbu6wvhC3ONomM2ffucOT7tkRxFY8nyi9pB4L3F3pa3+XrddpfWnOfAe0P1j0/zNiJMIwExBk+Wnqp7snHD0cIfnV27regRawGxetHxadHjdJw2RY9PMyxYRiH0GczFQjjASW2WK8txNbWyu5mCPxIgARIIENB1DmGI3hFjKufV2Ykf82W5wGa5F69yEg38Be+d49NM1G05c3hinyLHlYWOmpx/bFqoPWKbP+L+QiHsi0TZNeaeshD0C05EOI+Oc6ym2ljmnWyQKEd4iE5djnwLHJ8WPi5T+tiUY8NMxUCE4U9yTGa+iccvJTrqpJjsTfzKjy9eISeRxV/eu8enmeLDqj4sOY7MrlZg/S7Mb0tE2yph/Pi5bCz8UU6W6MjJEi6VQdtCreYd/zZzxJoqET72SwnrohzdGfU9lxLC8sIy6krbK5ZzsoXyx1ZpjMfPJQz+o+Rodyqy49FdRZg/Hjo5wnCPf1N86nXZiD4RAN5JF/4+okVj4qf9XPAilHA8aIDWQ0DX1q1RCF/0wYyY8wnXw5V3JQESIIGtJqDrHJbudHDpWPuc89lNz8F2xG+AXrqlG3DBoqjzBjSRTSCBLSOga+sohLdsoNlcEiABEliGgK5zWOYeTlkK4SWQUQgvAYtFSSARAV1bRyGcCC8LkQAJkMB2EtB1Dkv3lkJ4CWQUwkvAYlESSERA19Z9fSGcqDssRAIkQAIksAoCus5hFfdmHSRAAiTwtQjo2joK4a81QrwPCZAACayBgK5zWENTeUsSIAES0Caga+sohLWR80ISIAES2HwCus5h83vGFpIACZDAlICuraMQ5i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bSGcQobsEgmQAAmQAAmQAAmQwJYS+O6775ZuubYQ1rnZ0q3jBSRAAiRAApcioBsludRNeTEJkAAJfGUCuraOQvgrDxRvRwIkQAJfk4Cuc/iabeS9SIAESOCyBHRtHYXwZcnzehIgARLYYAK6zmGDu8SmkQAJkMAMAV1bRyHMyUQ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RCK912HhzEiABErhaArrO4WpbxdpJgARIYLUEdG0dhfBqx4G1kQAJkMBGEdB1DhvVCTaGBEiABBYQ0LV1FMKcWiRAAiSQYgK6ziHFSNg1EiCBFBLQtXUUwimcDOwSCZAACfgEdJ0DCZIACZDANhHQtXUUwls0yuPRCNjdxY5q83iEEXax6/yDPxIgARKIJ6DrHMhz+wjQR2zfmLHFqyOga+vWJ4THQ/S7HXRabTRHJTQbJWSW4jFEs3QLj98GL7qJuwclGDUL1fzuUrVtfmG3v+3KJzRKO+iYBRiZBnpGbvObzhYuRaBrXcP97gk+tcpLPhNL3YaFvxECus4hhCeBvR42S7gVNshSxSOcfGqh7Bn3JGVmhmXcR9M0UGu+x1+4i4NyDbZVxl4wCLCqMlc5JyR4Mej30O81UXs6gvmpidJyTm9B6+gjrnL4WPfmE9C1dWsSwl1Y1+7jyOf6SMfpe0IYx/jTF9FirLsNA5WjEYyzDsxcusKl434D1ZKJ3/4C7v5Uk5eHKlLWxc1/0r5CCymEvwLkb+gWus5hiiiZve5ZGey3KzitFWWtyv/tYi+fQ8YzxUnKhIdmgGY5D2NkoFkXe4ce6tUy7F0b3WYZWafwqspc1aQYoVevoPT8Lf7Gbdx7VES5Yogt33NX91b4o49YIUxWtXUEdG3dmoSwrOyPgR2xAvpO3xfCURE9QKNwB0+LH/Gvmd+6gWSDSUD/mSA7EpgloOscgjUlsdfOvB2J3bXm290kZUI96FrI3O/AOm+j4qpe0b0NFO+YKHwcwjHxqypzJZNnjJ5VwH4rh5O6hXIubSuVVwKNlZKAFgFdW7c2Iez3Ut/pzxfCzdIdPM5+wD92YfLGPeraMAwbv/0h7+T3nsCw5d+h9AmJKqjrQqkW0spXnqDu2cjtv0Thwz+wC9P3+K4pxr/9Gmc9AxlnaTCPj/+acF2BG0npnnxCy1sbdJcGLy6DsVyXl4h51hf5s/XMlonOm7jUEb/MK6+Nbplu5Qz5jgnzl/f4++Zd/GQ2UDfygaiOXDfqwjYM2L/94ZSJLk/GLnk6kf4sGtdM7H6wMJaoiPX7X/h8+wAvLBtWORwRGbQtmDJGv//1GTfv/iRjJP8u+t7Pj0od4DjoFL0u9ewc9l/+D48mrJcsL8702v1uaBl3LH/L3z9CNjB+AgK9hrCyWngv7QzNpaEsdd56jOgUcpvoM1/8fMc+E4M2LFkethU/NUbCyTKLTkRs1KrgxuEuPvxjYzo1e7Bz+2jI2LrpM167a7/i/d/A7YNnqFkWKnTMiwdky0voOoe4bs+310OxcbdwmLsoAJGkTPius/ZS/fcerMw+uva53DOLVZWZ6a+yCaY8V9YY9Yrl2KXbBy9giV0qq7yMUQuVG4cYHJ+jM1HpotPFxt95vIvTLw2URkq0S7lzSQ/xTVkM2PiUEUksCdqeoA2+fQ9PxAbYEzut4yO2fGKz+SQQIaBr61InhIdtE6WHTRGsfVieKlCCpnDfRva4Dbu0K4ZKyjwfwDzrYppi6xqS5osTKaMSt0Zo1w7x8ySy7AoLq/wRw0mkOSw2kojc5GVETk1SRuYJ6mCZOUJ47x2+BCLjQxFN3z/1hbgvlu/h2bENU/o9bFkwnv4KvD5D14cz7sDIPkC3dIK6LHtmRh3YlUM0RKj7y5Nuv/bw7ov/EqDasyN7+8RpqTSYmwd41bBFeIkbc9JXeii966NedCMko3YVew97qJw2YMi4uWPUQeXDwBtHb3x++AG7RivkeJRjtPNFWH98Rj4ihJtJy88I4emLRNAZ9ew89q0s3ggn0fHoe3PJTcWRfoxkqUP9pL4bD/s4/lOcoZMHqFgkWwidERujNqp7D9GrnKJhyMvdoClj9VwYfMBAok07nkPeDb6kSdSscMdG6aznzPFQu7NjdOwKDn/ejX2poHVNFwFd57CsEFYv1c2yK07jf+4zdXGZ8JXOs3AUfYn0ns28K7pXVSZWCMuL8M2DV2jI86LSMhpGBUe9Et716yjuio+o3sDDYXBV0vvb+BRfJGVvrOxiu4QPRbGDtab78hwU095NZ+2n2LsbD9H37ZkKjhTuw84eo22XsOvZgIHp22kdH5Guec7ekICurdt+ITwTfruLJ6dt2VDmG2NJlShKqkT2Hf6pF70Isfs3sxAUtVFDEja2aoo5UcdGxYn+OlvUImIjuci9ICIsotMUo5nJv8TL/pyIcGyZOULYcxb+fw230evjXng50+mnVcSHgbxAiHZz+13Gx66IXF/LiSMofF9D3hOq8VEZRxF6UfGggxyhVbmBw+ExziWnMIuxRHeKMIcmWnJfVxpHU1y8el6/huwRRNUfA090ZjtA+eho6jj8+yYtHxHCY4mQF3sZ5F++nNapBKk4p/HpF5lf/hKn1xfFMJiKExNhTmqmokJ4LKsZRVOWgUV8e+8NMvUKuPO06EX2XedbyU7nszMeIpLduSqrHZUKmoW6cBf1rn7q5eb6AwxC0e6kLWS5bSKg6xzi+jg/Iuw+n+1nL5DpNGejp05lScqE77oqkZuknpn++s9wMJrrvXQOJQrcliiweoEXkyABACWMp8/VyLMR7n1lBebJGzRraoPfQAIsVTz+NfwSush3DBpFed6zePeP3Mezwc7fZNP0R7Gb8joQXn1M5CO2aRazrSSwmICurdt+IRzcLCecRn0VLbOwU++4Ythbrt45OZ9EH13tJG/yE6EZFGx+GsOsEBZFKOkRLRjnEql0qhaxIUtTriHy/n3J1IiBRBHsbBPl7vXAyQFhIxdfJjpJYto/08b4Miqaee1+U4LCKpoYL5adKGxg6X2xEJ6mh6iWuuUzUwcyM8ejbZsKaqNbkuioG+kUReecoNEr2xjvB9NQliwfEq4iwkuygiCbcbrXA3XGOcZ5z+YKhXDcLaK8xx0D142sJ3xdYWzlw0u2EYkxk7az2MywxDYS0HUOywphU4RwQ6KndXkh3JUVta5VlehpAadySoK7KtLF4jIbKIQDp16I5XJPK8rISpsEVna9l+MdfzXGyVeWNDLvGkcI2y8kqDCbthRcXbxYCMO9584JztU9fUTeqpN7KoeOj9jG2cw2k8B8Arq2LgVCePbECVeg7rkRzdEFeZvB0yqGYkxuHSIzWV6OE4lulLJVVaJuJz4KdxkhXOrDKA9gSPrCMHSEVsDIzS2zQiHsvTzkP/4rm1HmiGXfIXgR52WFsCu2Azm5I1l2NGuot99C0rinPz9HOxDxaGbEqfREpColrCIfhZ68OOTRDuVjT5klKh9oT6lvoDwwJHo6DIvFZcTtMmUjQzcbdXPze2v1Nt6G4Uzz0Z0Ibw059ZKWCfx/eWFzfirHWI4VbLT/C1mdnfxCOYi0sKkkoOsclhPCI/Q7fezk88j6q0YzObRJymy6EI5u8JYXceO6CFF3NcZZPZPVJP/ow3kRdGdvSSAQk0gIx24+8I+n0/ERqZzu7NQ3TEDX1qVSCIdEFlwhvCei7oLNzBLglDf5fRELXrR38uYfSS1wlqQlReCLvYPadTnn1d+5LJNv0fKWmp/zy5yjNqyinW+J+NyJnKYxjW7OL7NCIexEviUH9kyW468oIuwuKY5w6pylqXJ8Jf9a5b/Jhjp3/9a8iLB6CZG8YcmFKAxM5CQSWhTR2omK1tBSYYLyk2hvDcNqG/mWSgOJLDeuPCI8dnKKd/yPpHhDGHWefn7vcbs+2dw2O49UZDwLa6+L9l4TmVoGXSftRH6THON3aKkcb0eoxGyu+YYNaJq7rusclhPCcXPZ24A8saFJyoTvuqqNcEnqmelv7MuslwM8OsUnCbioQPd0NUZWqiaBEveA4Hgh7IrnB8NpHYmEcCSFLfLKMElBS+4j0jzr2bdvkYCurUulEA4vu3tL+LLJrStv7PHblSRHVVTy/WYg/3dGiHnTyjm6R5blP2RQKQMtLy3iYpGb4NQIlcvazcih8e5HFMIGNJAfO7fMJYRwxMBO8tG8vLfYHGHvCKOcVo6wK9oeyMZGJ4fVi0DvfZCXlYLfD3fcXsq4ubm3YeGmxGEz10RezlIe1dTRSlFht2R5z+m9fi0CMiNnNDunfETqjM0RVnNH8pvlXNNONfBxkyQR4dj6Ikuv/jzc+yDHUk3guJGnl5K3PTmhRDlkE1n5e6NgyTmrLSeH0fPGEn3vhDfGedG6EXOEU+8vdJ3DUkLY2S/RkNMR3LQx517pep4AACAASURBVOfloff8UxWSlInedFVHoyWpJ+bezqpVMEdYrUDJxuG2bFKbfMzI+VsNe80qWg8krS2QSuGe6AL3BAk/p2GmjllhPGvvYvZphNqr4yNSP/XZwW+MgK6t21whLEfFNBpdZEoS8fMNa2hQYz6oIfmiw66cOlA5kpxR2VHvHZ+m3tizD7ooOScjyJFdw55EHm0My5JPLBpr1GugvP8ceHMmAsi/mRz1U/keT51TFwqBHf9qo518CU/a0pPNR9MTJPxob/DkBG/n7/GfknPqRgjCpzaov7gG7Aj3JCd3eopFnBC+uMwlhPBbOTXipI5aMSOnpLn8RsaZiNWc++LgRxQXnhoR3ATot8frnzo1olmH0op952SKFrKnPcl98wRnRnZEF97Iruyc5N3Jl6QsEaP9v/HZiBfCTr52rYPsWHKqncjnxUJ4YXlHuMqulntyFF7X2wwZEzWdOTXC6YucgBH9gEsSIaxOJqnu4aHsQj+25ZSMmVMo3Ne2rnyo4L7M5Tdy2kZOdqr3m5a8MPXx92cjJISduZQxJSK8g0ojcO6q96Ix/I86EUW2Jg4lh9G00JUciekpG9+YxfyGuqvrHJYSws7JLbKqs/vK/fCFvylMjk+c5ggnKTNrx1rlHKqTD2qor8yV8Hxs41y+vOhaa3Us2yrKRO7t2QR1aoT7MY++bOY18DTUJ3WNtxrTy+H9TiX8RcixnBZR2Jd9H2/kWtksN6kj5548If/udFqwDsX2eBvw3FbMbn5zT+45lme3JJvuhujJCpE9LAsPFeBJ4ke+oUnPrn6TBHRt3eYK4VCeatyYxp+Te/PuAUpGDVY1fA5u8BxhOaTWPQdX7eIdX3T2q3ffSZ6q+283YtqTI4a9A929YvPOgpw3I185ObiuAbOfvUM/sBEiTghfXGbWgTgbLBKdGnGCd2MRwJNPmNqoyykOrpPxfonOEZ4vhLtvTlEUx2Kpc4jVGZhmXb4Q5Qlt5Up6IpKrVuCcZ4luNr7H4WQJMip03Yhxx/Sj7QuEsLe5b255x+nZeBY40i0+fSByjvC883gTCWHXiXdEBJv2b05udOwZ1+JM69XqlJ2cH2pmG/j+0E8tmQ6TI5rllIno55kHbfmSlaGOb5KvEh6UUbPL8iJ4X44DPJOXOX6mO81eQ9c5xDG58Nx3J8/fhNWSTyF/Vp+7V/PMO3N3YkcSlIneOPj55M+3cfBCVjwu+sTyZcoE7+09w29Oi/IyOrVNZl290IfXFp3VmAc/x79YhrjIl+WeyHngtgHnGHvnHnXpk9jDkM2NSV0K2mD4fGtyjKNTUQI/kuZZzr6RAKBr69YuhNc/eK4BkdCa+5Wi0C9+o5iz3CWRPP+0iKX7sFDkL12j5gXzNsJpVhd7GXNRV0mTdZHAsgR0ncOy90ld+cQvs9JzZ1+FpEiETphIHRF2iAQ2moCuraMQ9t6kkwvhuDOIl5wbFMJLAmNxEiABXQK6zkH3fqm5LrEQ9vY89GdXYlLDgh0hgS0goGvrKISXGNzRoCt5WTbKz0dyukQgB3OJOpyiFMLLEmN5EiABTQK6zkHzdum5LIEQHg/76Kl9FYcN5+NC9vQb5+nhwJ6QwJYQ0LV1FMKJB1htyLiFw86PeNFowI7fwZe4ts0oyNSIzRgHtoIEro6ArnO4uhZtSc0JhHBPcvL3j3bw6E0LzcCehy3pIZtJAqkioGvrKIRTNQ3YGRIgARIIE9B1Du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2dthBea295cxIgARIgARIgARIgARIIEPjuu++W5qEthHVutnTreAEJkAAJkMClCOhGSS51U15MAiRAAl+ZgK6toxD+ygPF25EACZDA1ySg6xy+Zht5LxIgARK4LAFdW0chfFnyvJ4ESIAENpiArnPY4C6xaSRAAiQwQ0DX1lEIczKRAAmQQIoJ6DqHFCNh10iABFJIQNfWUQincDKwSyRAAiTgE9B1Di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WjfJ4NAJ2d7Gj2jweYYRd7Dr/4I8ESIAE4gnoOgfy3D4C9BHbN2Zs8eoI6Nq69QnhQRtWrYb6b3/gb9zGvScm6nYVud2kUIZolm7h8dtg+Zu4e1CCUbNQzSeuKOkN11zO7W+78gmN0g46ZgFGpoGekVtzu3j7VRAYdmyYpo3f/vgbuHkXB+Ua7FoZe19lGnvPEk7wqVVGZhUdYh0bQ0DXOYQ6MB6i3+2g02qjOSqh2SjNzJNxvwnTqKH5/i989uewJXM48LI+bJZwK2y05TaPcPKphfK8iTfuo2kaqDXf4y94z0akXqyqzFWOmgQvBv0e+r0mak9HMD81UVrpw0YfcZXDx7o3n4CurVuPEB40Uc4bGFbqqBsFZMY91KtlHI1MnHUNJJN2vvM+xp++URZj3W0YqByNYJx1YObSFS4d9xuolkz89hdw9ydxOA15cUhXFzf/SVt5C8fo2UUUX45ROrZgFPeAQRetWhVH/SJOOw2Usiu/aaRCCuGrJrzO+nWdw7TNXVjX7uPI/8OjmBcmx6Y/xqByikbQpu/YoZernpXBfruC01pR1rP83y728jlkYm3ZAM1yHsbIQLMu9g6ur7B3bXSbZbiPxqrKXNUojdCrV1B6/tYN+jwqolwxxJbvuat7K/zRR6wQJqvaOgK6tm4tQrhn57DfquLPThXi9t1fz0Zu30L5bCgCNgn/ec57gEbhDp4WP+JfM5+kIpYhgfURkHmfl3mf/zCAXQi6RXHupTsS9X+Hfj0oGq6iqRTCV0F1U+rUdQ7B9o/HwI5Mz651Dfe7s0LYsemNCs56gUBG18S1+10cn3dQcRWre/1IbLOV0DZ3LWTud2Cdtyd1YNBA8Y6JwkfxFaqaVZW5kgGTF12rIP4uh5O6+LfkS55X0hpWSgJpJqBr69YihAdtG61hHpVKfhoVGMoy0a3HyH/81zVuC3/zhbASEI+zH/CPXZi8cY+6NgzDXXq+fe8JDFv+HUqfcIXHzKrdK09QO0L9JQof/gkJlq4phr392nEAGWfZL4+P/5pwu+BGUronn9Dy1v3cpcGLy2As1+UlApP1Hc5sPbNlosDiUkf8Mq+8NrplupUz5DsmzF/e429Z0vzJbEikPjA26rJRF7ZhwFapLDHLnrFLnk7kKIvGNRO7HyyMJSpi/S7LprcP8MKyYZXDEZFB25KlVRu///VZsgN+kjGSfxc9D+qxPMKBONaAU/S65Djil//DowlrP4qVsLw4U+W0g0u0Y/lb/v4RsoHxExDoNYSV1cJ7aWdoLnlzOJStMxkWn3l4nGIFhFdk3DFw/cFg0iaHsfzvQ7UHq/oLhsaZlxrjtan2K95LZsXtg2eoWRYqQac76qFhmrBasrz8WaUiyVjaBtxHIP5ZWvzMLHxIWWADCOg6h7imzxPCzp6F8Y5sYQi8zDnPlI1Xk+DGUOzgLRzmkgcpZu2lapXM/8w+uva51JfFqsrM9Fe139zFB2uMesVy7NLtgxewxC6VVb7HqIXKjUMMjs/R8ZW+VDKQZ/TO412cfpHVnJES7VLuXFI/fFMWAzY+ZUSSRoK2J2iDb9/DE7GV9sRO6/iIDZicbAIJrJCArq1bixCO6/dYhFj2gRi4GJETzyneeQ/bJkoPmyJY+7C8CJsSNAUxyNnjNuzSrhgqKfN8APOsi2mKrWtImi9OpIxK3BqhXTvEz5PIcg92bl/E20cMJ0rd/VtDhKTK1U0icpOXETk1WYKcJ6iDZeYI4b13+BJ4sxi2Kvj+qS/EfbF8D8+OJUdV+j1syfL801+B12fo+nDGHRjZB+iWTlCXJc3MqAO7coiGCHV/edLt1x7effFfAlR7lGOUMVXLqjcP8KphizgTN+akr/RQetdHvegukI7asjrwsIfKaQOGjJs7RhJJkkipO47e+PzwA3aNVsjxKMdo54uw/viMfEQIN5OWnxHC0xeJoDPq2XnsW1m8EU6i49H35pKbiiP9GEnoTP2kvhsP+zj+U5yhkwcYEQlur9Gu3sDD4Zzc3MjLoe8sbypnXC0im82jIGI31KbsGB27gsOfdwMvDIqPzN3sG7RUbiVUzmUJzwcGzuS5y+3MPkvJnpkVWjBWdWUEdJ1DXIPmCuGZwiNnH8ODdhkfJTKcd/SxO8+aZVfAJvk59zuKvkR68zXvCupVlZlpj2MTjnDz4BUa8kyptIyGUcFRr4R3/TqKu3HPr/e38Sm+SMreWNnFtry8FsUO1pruy3NQTHs3nbWfYu9uPETft2cqOFK4Dzt7jLZdwq6kopil5xiYvp3W8RFJRoBlSGB7COjaus0Qwt5D3iqdifHMJcybmhfxvIsnp23ZUOYbWkmVKEqqRPYd/pElZjde4f7NLARFbdSQhI2tumomeidLdIU7NkpnPUdQJxe5F0SERXSaYjQz+Zd42Z8TEY4tE52ss+13XFEoIu2V2QsvVTr9tIr4MJAXCAHm9jvo0KQicQSF72vOkr4SqvFRGXVHn2vQ+Y3QqtzA4fAY55IvmMVYojtFmENThJqfBhBNcfHqef0askcQ1dASrIVsBygfHU0dh3/fpOUjQli9mBV7GeRfvpzWOWqjKs5pfPpF5pef4ej1RTEMLmXERJhnzcmClIRYIZzBu3/ECU8Cb7KSUamgWagLUy/RSL24XH+AgedE1UvGjYdjN0I1abYbzdpzVmCi7Uj6zGyPgfyWW6rrHHSEcCiyee8ZTuTl14meOj/3GW4/e4FMpzkbYY254apEbpJ64oWwrBIFo7leFHgoUeC2RIHdZwsSAFDCWGrwnr2RZyPc+8oqzZM3aKrNrzsDCbBU8fjX4IvqYt8xaBRx52k29Ow7f5OXjY9iN+V1ILz6mMhHfMtPBfueRgK6tm4DhLC70eGxRKc+ivhwIwdJfjGb5eSykdq5XLKwU++4YtgTEzsn55Poo2OSLYnETYRmULD5aQwxQtJJj2jB8HLeHKMvS1OuIVpszNRdFonlgUQR7KxsPOleD+TihY1cfJkosyWEsBdZmdTgiLimBIWVwI8Xy04U9sJouF9bzJLdhIOIOt+BzAx5tP1TQW10S+hV3JcP8TxO5KlXtjHeD6ahLFk+JFxFCJZkBUE243SvB+r0yyxY5nR9/myqxeys1hHCwZeoec9JmLkfxTuXEyHkiYj5RdqR+JlJ8pyyzLoJ6DqHuHYvjAg7KRKOIZZVhzKauSba8oLomvUuTBHCDYmw1uVvu7Ii0rVkU2ivgFM5SSHuBIUkAnZVZWb6G/sMe8+K5O5/Ubn73svxjp8y5+QrSxqZdwqG0zb7hQQVbCeo4P5mVxcv9gtwT0jaOcF5cL+At+rkpnPp+Ih1z0zenwRWS0DX1q1ZCEskUDYS3LezOOmK+Iv30nNIzRcRrkDdcyOaIzf3ODZvM7j7eSjG5NYhMpMc4Dgh6UYpW1UllnecZe1KdhpVXiRyVUcuLFPqwygPYEj6wjC0KSVg5OaWiWK6hBAORSLj65nklXoienFEeJon7frEiFB0cljlOL32W6gTxCY/P0c7EPFoZsSp9ESkKiWsIh+Fnrw45NEO5WNPmSUqH2hPqW+gLC9mrcowHGVJJG69licqq5MaESOEnaMILTTa/5X83yk6P6VjoXiJ5ghflOscd2LAam0Za1sxAV3noCWEgxdFVsxUKlC/08dOPo+sLwrn5Nn61axK5CapJ5kQjm4YlBdx47oIUdcPOKtnEtDxjyGc9+w5e0sCgZhEQjjeiXl7CHR8xIonGqsjgTUT0LV1axXCA4m45Y2hCL+2LM8mDgV7qC+IpgVFCFwhrJaAL9yo3JM3+X0RFJMdzvECcNAo4I7kvH2xd1C7Lmeu+juXF4nchZvlzlEbVtHOtxwWYQM6jW7OL7NCIRw6weNqIsLukuIIp85Zmn4Oq+S/yYY6d4/XvIiwEtSSjiG5EIWB5LfKhrKiiNZOVLSGlgoTlJ9Ee2sYVtvIt9TqRCSavfKIcEy6TWAYYzfLhTZaSmEVkdp7KBHyd3LkmuRvO4/RaiLCC5+ZNRs93j4ZAV3nsJQQjtssN5a5ef0hhpO8/bGTQ7/jfxTIuYG3STm6KuVb+ZnNxeo/fMXNcpENtJO8/tEpPknbVPq/85waWdkwLStVk0CJe0BwvBB2xfOD4bSOREI4ksIWHh8dH5Fs/rAUCWwLAV1btzYh7G7GaaH0USJ6S4vggFCK+QiAa1T8ZXdvCV82uXUnS3TRYVWR6TzuN4PH/8yJhDpH98iy/IcMKmXI6RfTzWGXigirXNZuRg6Ndz9oECuELyxzCSEcMbCTfDQvbSE2R9g7wiinlSOs0hmyspFGzo1Wub5eBHLvg7ysFPx+uOP2UsbNzb0Nizu1QUwtu+blLOVRTZ0iEU3BWLK8J3Jfv86gm5Ezmp0Xl0idsTnCau5IfrOca9qpBs79SxQRVj794uPTHu+6m27Uu0Fs1N25Tyd8koYXZRtdlCOs8vKLcpqH3UHVT3+ZPEtJnpltMY1sp65zWEYIO/aqLTn/HZXz7/2ciPBT5yQgJwjh/LshJyhMj1Pzc2p7kZMXJvde1dFoSeqJdjjuxVetQMnG4bZsUpt8zMj5Ww17zSpaD2RlM/BxkJGs7kkqfjg/f6aOWWE8a+9i9mmE2hvYQzHXj/BZIIF0E9C1desRwt7h66PamQiOidn0RsjbXS9HxTQaXWRKEvGLFnFKxuUIjzHsyqkDlSPJGf2AgXd8mnpjzz7oygcL1MkIcmTXsCeRRxvDsuQTi4Ee9Roo7z8H3gTbI0f9VL7HU+fUhULgWCC1kUi+rKQ0jGxQmp4g4QuV4MkJ3s7f4z8l59SNEIRPbVB/cQ3YEe5JTu70FIs4IXxxmUsI4bdyasRJHbViRk5Jc/mN5GiuycZFP+q48NSIuPxVr3/q1IhmXUSX7LNzTqZoIXvak9w3T3BmZEd04Y3sys5J3p3kF1oiRvt/47MRL4Sdc6drHWTHklPtbLi7WAgvLO/tEMc9OQpv8lGX2fzmmVMjnL7ICRjRD7gkFcKS4zz3gxqSOxlMGYoVwt5LxPA/6rQT2XY4lPxE00JXciSmJ2jMnhrRsgw8lQjW3FMjLnxmll29Sbfx3fTe6TqHZYTwWFbUCvs2dl815EQZyf9V9ludsBD6SJI3D3dfuR/H8DeOyRGL83KElZ1vlXOoTj6o4Z14MrYxzXlfVZlIjwOnRrgf8+jLZl55bmba677YW70c3u9Uwl9nlI9FWYV92fcxPbHFrSPnnjwhdXY6LViHsqPO24DntmJ285t7cs+xPN8l2XQ3RK9dhz2UPGwnwJPEj2z6TGX7SOByBHRt3VqE8LwzEx0Efg7iwnOF40+NuHn3ACX5zKdVDZ+DGzwTNfQJ2/EFOcT+mEzyVN0/uBHTHl4F0iIckRv7+dD5A/vK2bHvGjD7WfjDCXFC+OIylxDCeyd4NxYBPPmEqS2fu5bjuYJVJjpHeL4Q7r45RVEci6XOIVZnYJryVUFRxb6kGvdEJFetwDnPcpxe43scTpYgo6LUjVp2TD/3eIEQ9jaozC3vOD0bzwJHusWdAz1zjnDcmb2OH0uyWW4KOMknluflYQ/a8pUqQx3NJF8cPCijZpflJe++HPV3Ji9qXpQ6co7wwTN5RqxIGkpkdWXuM/NVPvt8OYPIq6cEdJ3DMkJYlVUblWvRTyxHPxMemoc3vfnqncs7b9CCn0+WM7APXliwL/rE8mXKBNvgPcNvTovyOE9tk1lXL/Thl0H3+M+fAy+fgYouOsPbuUdd+iT2MGRzYzYZB20wfHY1OZVDPZBJ/AifChJINwFdW7cWIbxZQ+EaEPnCRMyHPOLTI5zlrure5LSIpfuzUOQvXaPmBfM2wmlWF3tZjEFfZfWsiwRI4EICus7hm8e6zMuss69CUiQCaRHfPD8CIIGvTEDX1lEIe2/SyYVw3BnES442hfCSwFicBEhAl4Cuc9C9X2quSyyEvT0PfTucFpEaEOwICWwHAV1bRyG8xPiOBl3Jy5ID4p+PlvgCXswNKISXoM6iJEAClyGg6xwuc89UXJtACI+HffTUvorDhvNxIXt6WHAqELATJLBNBHRtHYVw4lFWGzJu4bDzI140ZENI/A6+xLVtRkGmRmzGOLAVJHB1BHSdw9W1aEtqTiCEe1YG+0c7ePSmhWZgz8OW9JDNJIFUEdC1dRTCqZoG7AwJkAAJhAnoOgdy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m0aZbSUBEiCBJQnoOoclb8PiJEACJLBWArq2TlsIr7W3vDkJkAAJkAAJkAAJkAAJBAh89913S/PQFsI6N1u6dbyABEiABEjgUgR0oySXuikvJgESIIGvTEDX1lEIf+WB4u1IgARI4GsS0HUOX7ONvBcJkAAJXJaArq2jEL4seV5PAiRAAhtMQNc5bHCX2DQSIAESmCGga+sohDmZSIAESCDFBHSdQ4qRsGskQAIpJKBr6yiEUzgZ2CUSIAES8AnoOgcS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i0Z5PBoBu7vYUW0ejzDCLnadf/BHAiRAAvEEdJ0DeW4fAfqI7Rsztnh1BHRt3dqE8LjfhGnU0Hz/Fz7fvIuDcg22VcZeYmE3RLN0C4/fBiHexN2DEoyahWp+d3V0N6Imt7/tyic0SjvomAUYmQZ6Rm4jWsdG6BMYjwbodzpotlvo7JnoGvnYyka9BkzTQst7Zn4sVmCYBkrJHxr9RvLKrSWg6xxCHR4P0e920Gm10RyV0GyUkIkQSWTTx300Zc7Wmu/xFxLa/STXrKrMVY6yBC8G/R76vSZqT0cwPzVRikK81P3pIy6FjxdvPQFdW7ceITxoopx/jEHlFA2jgMy4h3q1jKMdG59a5RkDGz86nhDGMf70jbIY627DQOVoBOOsAzOXWFVvxQQY9xuolkz89hdw9yd5iWhUkbIubsU4rLSRQ3GGtx5j8j736iP+NWeF8LBVQf6wg8IbcaLlPeyO+mjZJsxfxqmc6ytl/I1Xpuscpti6sK7dx5H/h0cns3Y6kU0foFnOwxgZaNbFdsG1+/aujW6zjGzsOCW5ZlVlrmqijNCrV1B6/hZ/4zbuPSqiXDHElu+5q3sr/NFHrBAmq9o6Arq2bi1CuGfnsN+o4KxniDH0fl0T1+53cXzeQSXeIkYGxRfCUaM8QKNwB0+L8YJi60aWDU45gTHG4x3s7HjzOR8zb8fyUpd9IKsAZxItDq4AjNCq3MDhzjt8qRclUYY/EpgloOscgjWNx5A5CnSta7jfnRXCiWx610LmfgfWeXtq4wcNFO+YKHwcIub9T91w8TWrKnMlk2eMnlXAfiuHk7qFco5P6ZVgZqUkIAR0bd1ahLCT3yrOfzeY4CrG7Np9G6/OxCAmWu2fL4SbpTt4nP2Af+zC5I171LVhGDZ++0Peye89gWHLLM+BIwAAIABJREFUv0PpExJVUNeFUi2ErB+h69nI7b9E4cM/sAvT9/iuKY6h/doR9ZlmCbce5/HxXxNuTM+NpHRPPqFVdtfAhgnKYCzX5SUCk/Udzmw9s2Wiz0Fc6ohf5pXXRrdMt3KGfEdFF9/jb0lT+clsoC7L8yGTPerCNgzYv/3hlImmsrj9isBzIkdZNK6Z2P1gYSxREet3SYW5fYAXlg1LIpvBiMigbUm6jI3f//qMm3d/kjGSfxf9tyI/KnUgL0sBR+p1yXHEL/+HRxPWS5Z35l8XJ59a8IZKEFvI3z9CNjB+kMzsXkNYWS28l3aG5lI0uhsaEp/5PHs1XwiP2lXceDgMtc2vZdiqoix9tzsqwsYfCVyNEPZrnSeEk9j0Wdunau3Byuyja5+LjfSf9WkfklyzqjIz5JRNMHfxwRqjXrEcu3T74AUssUtllY40aqFy4xCD43N0AtGbgdjCO493cfqlgdJICX0pdy52ZbZ7k1vG2k/5r1N7Jv8I2uDb9/BEbKU9sdM6PoJPCwmki8B2CeEZ9iMn5/VBu4yPEhnOJ1ovihfCw7aJ0sOmCNY+LE+wKkFTEJGdPW7DLu1i0JQyzwcwz7qYBthcQ9J8cSJllGgdoV07xM+TyHIPdm5fxNtHDCehC/dvDRGSKlc3ichNXkZE5WQJcp6gDpaZI4T3JFoYCLWoJfbvn/pi3RfL9/Ds2IYp/R62LBhPfwVeB6KPEpE0JCLZLZ2gXisiM+rArhyiIULdX9J0+7WHd1/8lwDVHvWyI45OLavePMCrho2KqLWek77SQ+ldH/WiK7eV2Nt72EPltAFDxs0dI1kd+DDwxtEbnx9+wK4hubShZQMZh3wR1h+fkY8I4WbS8jNCePoiEXRGPTuPfSuLN8JJdDz63lxyU3GkHyMJnamf1HfjYR/Hf4ozdN6BIi9+M8/AfCEc7+jTZcDYm6sjoOsc4lo0VwgnsOnOtUfRF8ILVkKcx2jxNasqEyuE5UX45sErNOyKk8rRMCo46pXwrl9HcVd8RPUGHg6DEXLvb+NTfJGUvbGyi+0SPhTFDtaa7stzUEx7N521n2LvbjxE37dnKjhSuA87e4y2XcKupKKYpecYTFaJdHzE1c051kwC6yCga+vWExEOPfxeFPHeM5yIUHLetBP95kU87+LJaVs2lGW9WiRVoiipEtl3+EeWj93a3b+ZhaCojRqSWQM9s/wny3qFOzZKZz1HUCcXuRdEjdUyuBjNTP4lXvbnRIRjy0ShxTuYcBu9MnuyHG9N81KdflpFfBjIC4QAc/sdeUkRR1D4voa8J1TnizWfazDi4y3pD49x3q5IbuBYIkJFmEMTLbmvK42jKS5ePa9fQ/YIohpKq7GQ7QDlo6Op4/Cj8UnLR4TwWCLkxV4G+Zcvp3WO2qiKcxqffpH55cfLvb4ohsG13ZgI88XTmkI40WPPQksT0HUOOkI4FNmM2PQkgjV6zyTXrKpMvBCWVaJgNNeLAg8lCtyWl3F3tQYSAFDCWGpQQYPrDzDybITbNuD2kzdo1tRm8IEEWKp4/OtuaGVrke8YNIq48zSLd//IfTwX6fxNAkgfxW7mo6uPiXzE0lOJF5DARhPQtXVrFcLucppwlY0/TbOMZq6JtoiJZFI4ZrOcU5V6U7awU++4Ythbrt45OZ9EH9VIdi15k58ITecvkTSGGGHipEe0YHh5zI7xkqUp1xCtRggPJIpgZ2UzYfd6IBcv3Lb4MpcQwtG8VEfENSUorAR+vFhWS5oXR8P99sQs2U1YZaYOZObxivKfCmqjW0Kv4r58iOdxVhN6ZRvj/WAaypLlQ8JVRHhJVhBkA0/3eqBOv8yCZU6nKxTCG20wv6XG6ToHHSF8kU1PIlg3UggH0qXEyrunFWW8vHzv5XjHT5lz8pUljcy7xumz/UKCCrYTVHB/s6uLFwthuPfcOcF5cC+At+rkpnPp+Ihv6SlgX78FArq2br1CODgykejq4kGblyPsCVJjz41ojiK78oMVB3c/D8WY3DpEZpIDHBehc6OUrarK+d1xlsUq2WlUedFbvbr1hWVKfRjlAQxJXxiGNqUEjNzcMisUwt7LQ/7jv7KBZV6kMvz3xRHhaZ50rFAcybKjWUO9/RaSxj39TU5RmDJoZsSp9ESkKiWsIh+Fnrw45NEO5WMvWT4gXEt9A+WBIRvRhuGXo2XE7TJlnd4yIrz4mWcJHQK6zkFLCF9g09MhhKMbBuVF3LguQtT1A87qmawm+acfzUslcfaWBAIxiYRwdP+Kw/qRt3dAx0fozCZeQwKbS0DX1q1HCMdtlhvLsvP1hxiGNiZdBHy+EA5F4+AK4T0RdYHV/9mKe/Imv9+WHc3+qRXxwmTQKOCO5DF/sXdQuy5HvQV2O19OCJ+jNqyinW+J+NyJ7M6eRjfnl1mhEHYi35ID62xcvJqIsLukOMKpc5amyvGV/GuV/yYb6tyN1fMiwkpQS96w5EIUBiZyHQNFEa2dqGgNRfgTlJ9Ee2sYVtvIt1SueiSavaaIMDfLba7h3YaW6TqHpYRwApueZFPbjBWb2VysSoQ32CWpN0mZmf7Gvsx6OcCjU3yStqn0/7HYoOtGVjZMy0rVJFDibo6OF8KueH4wnNaRSAhHUtjC7dXxEdswe9lGEkhOQNfWrUUIO8ahLfmhHZUf6v2ciPBTqCjkhYJ1wmRBRPixv+zuLeHLJrfu3LQLyVGVm95vBo90mxOhc477kWX5DxlUykDLS4twpFuCEyHmllG5rN2MHDTvnqMcNqCB/Ni5ZS4hhCMGdpKP5uW9xeYIe8ce5bRyhFU6Q1Y2R5ruEXpeBHrvg4x9we+HO24vZdzc3NuwKFWb1lQqTV7OUh7V1CkS0RSMJct7Tu/16wy6GTmj2Tk6IlJnbI6wmjuS3yxnoXaqgXMbVhgRdqLePD4tuTVkyRABXeewjBBOZNOTHHMWvWmSa1ZVJubezkkywVQo71lsyya1yceMnL/VsNesovVA0toCqRQjWd2TgyXcEyT8bQUzdcwK41l7F7NPI9ReHR/BB4UE0kVA19atRQiPJfpa2Lex+6ohpw/IMV1yLIyzG3ckwqjrnS2s/tboIlOSiN9ELQcHLS5HeIxhV04dqBxJzugHDLzj09Qbe/ZBFyXnZAQ5smvYk8ijjWFZ8olFY6kvdpX3nwNvzkQA+TcbytL493jqnLpQCBz1pjbayZeVpCm9Qj1wgoQvhIMnJ3g7f4//lJxT7/i00KkNqj+uATvCPcnJnZ5iESeELy5zCSH8Vk6NOKmjVszICT0uv5FxJmI15+ZrKwG49xC9hadGBDcB+u3x+qdOjWjWobRi3zmZooXsaU9y3zzBmZEd0YU3Mg9yzscimpaI0f7f+GzEC2FZg0Su1kF2LDnVzoa7i4XwwvKOcJVdLffkKDx/DsYcfzdzaoTTFzkBI/oBl1UKYfWSNe+DGs0M7K4439hnJF1Gjr3RI6DrHJYRwolsuqzytMo5VCcf1FB7Q0p4PrZxLh9Sip/CSa5ZVZlIjz2boE6NcD8AIh+xsQw8lSMhT+XrcNOvwrkv9lYvh/c7lfDHRuRjUVZhX/Z9vJFrZbPcpI6ce/KE/LvTacE6FNvjbcBzWxGxZ5OTe45hC7M9OXe8167DHsreGifAk8SP6M0fXkUC20JA19atRQg72ko2tdWin1hWu2r9t+ZQnmrcMMSfGnHz7gFKUq9VDZ+DGzxHWA6pdc/BVfcbX5BD7N828rUvN2LakyOGw4fAzzsLct4keuXk4LoGzH72Dv3ARog4IXxxmUsI4b0TvBuLAJ589tRGXU5xCDmmROcIzxfC3TenKIpjsdQ5xOoMTLMuX5XyhLY0fdwTkVy1Auc8m8g2vsfhZAkyKnTdiHHH9HOPFwhhb4PK3PLeOdbPAke6xZ0DPXOO8MEz1CxLjoWLHJS/YiHsPDPdOsyaPfnE8oG8JJqyA72w0s+0bovJYzuTEtB1DssI4UQ2XRUKfgr5820cvLBgK4F40Q7pJNesqkyw094z/Oa0KKs+U9tk1tULfbjB6pSZ7IOfA8c3Bipy9j+YsFryWWnp870nch67bcA5xt65R104iD0M2dyYTcZBG4ybuHtQRs2uyUlLTkUJ/EjSGcNyJLCdBHRt3dqE8OZgdg2IfGEi5stG8ekRznJXdW9yWsTSfVko8peuUfOCi8/w1Kw0cln8qRGrqZu1kAAJLCKg6xwW1Zv6/77My6yzr0JSJEInTKSeEDtIAhtFQNfWUQh7b9LJhXDcGcRLzgUK4SWBsTgJkIAuAV3noHu/1FyXWAh7ex76djgtIjUg2BES2A4CuraOQniJ8R0NupKXJR/9eD6S0yVmP/ObuCoK4cSoWJAESOByBHSdw+XumoKrEwjh8bCPntpXcdhwPi5kTw8LTgEAdoEEtouArq2jEE48zmpDxi0cdn7Ei4Zs8ovfwZe4ts0oyNSIzRgHtoIEro6ArnO4uhZtSc0JhHDPymD/aAeP3rTQDOx52JIespkkkCoCuraOQjhV04CdIQESIIEwAV3nQI4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pC+G19pY3JwESIAESIAESIAESIIEAge+++25pHtpCWOdmS7eOF5AACZAACVyKgG6U5FI35cUkQAIk8JUJ6No6CuGvPFC8HQmQAAl8TQK6zuFrtpH3IgESIIHLEtC1dRTClyXP60mABEhggwnoOocN7hKbRgIkQAIzBHRtHYUwJxM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RKI9HI2B3FzuqzeMRRtjFrvMP/kiABEggnoCucyDP7SNAH7F9Y8YWr46Arq3bCCE87prI3/8Z2ZNPaJUzCakM0SzdwuO3weI3cfegBKNmoZrfTVjPthRz+9uufEKjtIOOWYCRaaBn5LalA2xnHIGuhWv3jyL/JWYeD5so3XoMxD4jXVjX7qMb+G9d6xpmq72Lg5KBmlVF6h4Pzq65BHSdQ6jC8RD9bgedVhvNUQnNRglRSz3uN2EaNTTf/4XPN2WulWuwrTL2gi/r4z6apszB5nv8hTlloj1Jcs2qylzlPJLgxaDfQ7/XRO3pCOYneaaTurtE7aKPSISJhVJLQNfWbYAQ7sHO7+PlH8AjHSGMY/zpG2Ux1t2GgcrRCMZZB2YuXeHScb+BasnEb38Bd38Sh9OoImVdTO0DOrdjnhD+z7svMPNeqeA8/ijzOC/zWEsI/wfvvshL5qTaLhpGBUcjAx878vd0PR7f3txJ2GNd5zCt3n3RmryuPTrBp1Y5LIQHTZTzjzGonMocKyAz7qFeLeNoxw6UHaBZzsOQ+desi+2CW8betdFtlpGN7U+Sa1ZVJiHQpYuN0KtXUHr+Fn/jNu49KqJcMcSW77mreyv80UesECar2joCurZu7UJ40CiiNCygcHSEgZYQjhrlARqFO3ha/Ih/J8pi68aTDf5WCHhC+NXHf6dC2On7CK3KDRyOT/GpKdE3LSH8Ch//nQpht9oWKjcOMT79JCsMKw1HfSsjtnX91HUOwY6Ox8COqDZnpaE7K4R7dg77jQrOeoYIXO8nK33X7ndxfN5BRalcmeuZ+x1Y52333+o3aKB4x0Th4zAy//06ElyTpN4kZa5kZMfoWQXst3I4qVso59K2Unkl0FgpCWgR0LV16xXCyrnnOqj2K+jdCC/tLqbgpUZgVgg3S3fwOPsB/9iFyRv3qGvDMGz89oe8k997AsOWf4fWhyWqoK4LpVpIK155grpnI7f/EoUP/8AuTN/ju6Y4hvZrxwFkRLDcepwPiI/ZJethgjIYy3V5icBk/b7N1jNbJkosLnXEL+MLJLdMt3KGvEQIzV/e429Z0vzJbKBu5CUDOfAbdWEbBuzf/nDKRJc93X5F4DmRoywa10zsfrAwlqiI9bssm94+wAvLhlUOR0QGbUuWVm38/tdn3Lz7k4yR/Lvoe0w/KnUgjjXgSL0mOo745f8CqwpLlncEaVcyD1rws3PG8re85BeEU3YkutMQVlYL76WdobnkidXoFHKbGCNK1Z/nCmFPdNRlbg1EXKxKCMPlUn99hgHTahabmRSU0HUOcV2fJ4SdPQvjHdnCEIhxOnPbxqszEbmijmdtn7pDD1ZmH137XNLi/Gd9euck16yqzEx/VfvNXXywxqhXLMcu3T54AUvsUlnle3gvlYPjc3Qmyl60vdjCO493cfqlgdJICX15+TwXuzLbvcktY+2n/NfQKmnQBt++hydiK+2JndbxESmY3OwCCQQI6Nq6NQrhEdrVPUmL6Ere63Amx3Hx6MYL4WHbROlhUwRrH5YnWJWgKYhBzh63YZd2xVBJmecDmGddTLWAa0iaL06kjIqUSftqh/h5ElmWFI7cvoi3jxhOIs3u3xoiJFWubhKRm7yMyKnJEuQ8QR0sM0cI773Dl0BkfNiq4Punvlj3xfI9PDu2YUq/hy0LxtNfARFKXR/OuAMj+wDd0gnqtSIyow7syiEaItT9JU23X3uhpXiJIYljFEenllVvHuBVw0ZFHGLPSV/pofSuj3rRldujdhV7D3uonDZgyLi5YySRpA8Dbxy98fnhB+warZDjUc7Uzhdh/fEZ+cmqwpLlZ4Tw9EUi6Ix6dh77VhZvhJPoePS9ueSm4kg/RhI68wTujYd9HP8pztAJvEZEgj9cjAgvftRZ4lIEdJ3DUkJ4pvDI2cfwoF3GR7UHxI8mH0VfCL3nLB+/gufmul98zarKxApheRG+efAKDbvipHI4qUW9Et716yjuKh92Aw+HwWCM9zdZyfkiKXtjZRfbJXwoih2sNd2X56CY9m46az/Fft14iL5vz1RwpHAfdvYYbbuEXUlFMUvPMTB9O63jIy41rXgxCWwcAV1btzYhPO4YyBoZtBwjGfM2uxDxvIjnXTw5bcuGMv/1W1IlipIqkX2Hf+pFL0Ls/s0sBEVttA2zBnpm+U+W9Qp3bJTOeo6gTi5yL4gai+g0xWhm8i/xsj8nIhxbZo4QjjiYcBu9Pu6JE7L8TFKRlSq6ahXxYSAvEOLA3H5PHZpzJ3EEhe9ryHtCNT4q4yhC7yUnGPHxlv2HxzhvVyQ3cCwRoSLMoYmW3NeVxtEUF6+e168hewRRDS3BWsh2gLKk10wch3/fpOUjQngsEfJiL4P8y5fTOkdtVMU5jU+/yPzy4+VeXxTDYCpOTIQ5dkovmSMcH212aw4KdlccMEd4oRn5BgroOgcdIRyKbN57hhN5+XWip8oSJBC10XsmuWZVZeKFsKwSBaO5XhR4KFHgtkSB1Qu8mAQJAChhLDWooMH1Bxh5NsLftHr7yRs0a2rj4EACLFU8/nU3tLK1yHeoFMI7T7N494/cxwu6O3+Tl42PYjfzEzvrbThP5CO+gcnPLn5TBHRt3XqEsGyksApFDK2Bl2ZwCSEc3CwnQz5SO5dLFnbqHVcMe0vKOyfnk+ija5TlTX4iNIOCzT+5IiZS4aRHtGB4OW+O8ZKlKdcQrUYIDySKYGdl40n3eiAXL8wnvkx0vsdHWmKFcDQa44izpgSFlcCPF8tOFPbCaLjfnvixdduRmTqQmcc12v6poDa6JfQq7suHeB4n8tQr2xjvB9NrliwfEq4iwkuygiAbeLrXA3X6ZRYsc3pefybV4iIhHP5vF5wacfyntC2a2xuJHk1ER+SOKqWFp0Z8U45BdVbXOegIYTdFwjHEcjpEGc1cE215QVTaLYlg3UghHEiXEivvnlaUkZU2Cazsei/HO37KnJOLLGlk3jVOn+0XElSwnaCC+5tdXbxYCMO9584JztU9J6bVEhHe99K5dHzEN/cosMMpJ6Br69YihJ03WVmin+48vowQnt244QrUPTeiOXKPnYqNpAV3Pw8lh+vWITKTHOA4IelGKVtVJZZ3nGWxSnYaVV70Vq/m4IVlSn0Y5QEMYTMMbUoJ8JlbZoVC2Ht5yDsbuOYtXYb/vjgiHDkaLxoxHcmyo1lDvf0WksY9/fk52oGIRzMjTqUnIlUpYRX5KPTkxSGPdugIsSmzROUD7Sn1DZQlL7cVTdlJGuVVrU9a9oIc4dCIrixHOOWWkN2bIaDrHLSEcPCiyIpZOoRwdMOgvIgb12VfgesHnNUzWU3yfdu8nGpnb0kgEJNICMc7sVkhnNhH8GEhgXQR0LV1axDCkaN4ZsbhUWjD0vxhmrdZLiJC4ArhPRF1gdX/2Wp78ia/35Ydzd4OZ//NPxItHTQKuCPpHF/sHdSuyxFCgd3OlxPC56gNq2jnW85xWWEDOo1uzi+zQiHsRL4lB9bZ5HI1EWF3SXGEU+csTfcIPUvlv8mGOndj9byIsBLUkjcsuRCFgYmcpNgURbR2ZvLMgy9XCcpPor01DKtt5FsxKTtXGBGePTUiMp4Uwumy2F+xN7rOYSkhHLdZbiypRNcfYujluSbZ1DZjxWY2F6sS4Q12SepNUmamv7Evs14O8Mg7zUUuUml+142sbJiWlapJoMRdtYkXwq54fjCc1pFICEdS2MLt1fERX3ES8lYk8BUI6Nq6NQhh9VG0kSxoB3/e0q637Lvjfz3tQnDzhXB42d1bwpdNbl1viW62WslRFZV8vxk8/mdOJNQ57keW5T9kUCkDLS8twpFuCU6EmFtG5bJ2M3LQvHs+Z6wQvrDMJYRwxMBO8tG8vLfYHGHv2KOcVo6wSmfIykYa0z1uyRN5ex/kZaXg98Mdt5cybm7ubXjVQG1aU8uueTlLeVRTp0hEVxWWLO85vdevM+hm5Ixm5+iISJ2xOcJq7kh+s5yF2qkGPm7CiPBXMHu8RRICus5hGSHs2Ku25Px3VM6/93Miwk+hVpacIITOEWZJrllVmWiH41581QqUbBxuyya1yceMnL/VsNesovVA0toCqRQjWd2T0wrdEyT8nIaZOmaF8ay9i9mnEfWhakVsKR+RZPawDAlsDwFdW7cWITyLNSY1Qo6KaTS6yEhO4+QErdCFvhAOfFBD5PWwK6cOVI4kZ/QDBt7xac7GvAddlJyTEeTIrmFPIo82hmXJJxYDPeo1UN5/Drw5EwHkm/GhLI1/j6fOqQuFwLFAaqOdfFlJ2tIr1AMnSPhCOHhyQljgO2I5dGqD+osfIb8nObnTUyzihPARLipzCSH8Vk6NOKmjVsxg5PEbGWciVnPu5kIlAPceorfw1IjgJkC/PV7/1KkRzTqUVuw7J1O0kD3teWfZSpmM7IguvJFd2TnJu5P8QkvEaP9vfDbihbCsQSJX6yA7lpxqZ8PdxUJ4YXkvRQH35Liyrn8W6uy8nDk1wumLnIAR/YALhfD2WM+Ut1TXOSwjhMeyolbYt7H7qiEnysjRi8p+Ox9vkZfdyfMkNrWcQ3XyQQ2VR1zC87GNc/lAx0RAR+z84muS1JukTKTHnk1Qp0a4HwDpy2ZeA0/lSMhT+TrcNFXffbG3ejm83wmm/El9zn6Yfdn38Uaulc1ykzpy7skT8u9OpwXrUD5X4m3Ac1sRsT2Tk3uOYQuzvZ0heu067KHkYTsBniR+JOUTnd375gno2rrNFcKhPNW48Y0/NeLm3QOU5DOfVjV8Dm7wHGE5pNY9B1ft4h1fkEPs33aSp+r+wY2Y9uSI4fAh8PPOgpw3O93lcNeA2c/eyUEM040QcUL44jKXEMJ7J3g3lheIyWdPbdTlFIeQY0p0jvB8Idx9c4qiOBZLnUOszsA06/JVKU9oO/5CRHLVCpzzbCLb+B6HkyXIqCh1I8Yd0889XiCEvQ0qc8t7Z54+CxzpNuOMHMSRc4QPnskniy05Fi5yUD6F8DdvlDcFgK5zWEYIO0+GbFSuRT+xrGxs8NEIfgr5820cvLBmP8McvXGSa1ZVJnhv7xl+c1qUYPbUNpl19UIf/iacOmUm++DnwPGNgYqc/Q8mrJZ8Vlr6fO+JnMduG+5nzp171IWD2MOQzY0PDk3OcofaUFtGza7JqRxORQn8yKbMSLaDBK6GgK6t2xAhfDVQktXqGhD5CkbMl43i0yOc5S45A9k/LSLZfQKlFor8pWvUvODiMzw1K41cprMRcjV3Zi0kQAKrPTXim+KZ9GVWQXH2VUiKROiEiW+KFjtLAmsnQCGsPQTLCuG4M4iXvDmF8JLAWJwESECXgK5z0L1faq5LLIS9PQ/El7CFAAAgAElEQVR9O3ASUmoosCMksDUEdG0dI8JLDPFo0JW8LDkg/vlITpeY/cxv4qoohBOjYkESIIHLEdB1Dpe7awquTiCEx8M+empfxWHD+biQPT0sOAUA2AUS2C4CuraOQjjxOKvNFrdw2PkRLxqyISR+B1/i2jajIFMjNmMc2AoSuDoCus7h6lq0JTUnEMI9K4P9ox08etNCM7DnYUt6yGaSQKoI6No6CuFUTQN2hgRIgATCBHSdAz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unLYTX2lvenARIgARIgARIgARIgAQCBL777ruleWgLYZ2bLd06XkACJEACJHApArpRkkvdlBeTAAmQwFcmoGvrKIS/8kDxdiRAAiTwNQnoOoev2UbeiwRIgAQuS0DX1lEIX5Y8rycBEiCBDSag6xw2uEtsGgmQAAnMENC1dRTCnEw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fENIDAejYDdXeyotoxHGGEXu84/+COB9BPQtXVrE8LDZgm3Hr+NjMwjnHxqoZxJMmBDNEu3MFNF8NJHJ/jUKiNRdUluyTIrJeDOgTw+/msiv9KaWRkJkIBPQNc5hAiOh+h3O+i02miOSmg2SrN2ddCGVauh/tsf+Bu3ce+JibpdRW53WpOW3R/30TQN1Jrv8Rfu4qBcg22VsRcUeKsqc5XTRoTpoN9Dv9dE7ekI5qcmSit1Tq5PbFc+oVHaQccswMg00DNyV9kr1k0CG0NA19atTQj3rAz22xWc1oryzur/drGXzyGT6A3WE8I4xp8xRrlr3cDDPoXwxszQmIZQCG/y6LBtaSGg6xym/e/CunYfR/4f4gIMgybKeQPDSh11o4DMuId6tYyjkYmzrgFfii1v9wdolvMwRgaadRHVcOu1d210m2VknTatqsxVjfgIvXoFpedv3ReER0WUKwaqpT03crvC37jfkHpN/PYXcPenmrywCLNV32SF7WVVJLBKArq2bm1CuGtdw/3RR/xr6cYCfSEcL3ad+rsUwqucZKuui0J41URZHwnMEtB1DsGaxmNgRwTVPLvas3PYb1XxZ6eKPf/Cno3cvoXy2RCmp4SXtvtdC5n7HVjnbVRc1Su6t4HiHROFj1Kvch+rKnMlk2eMnlUQNjmc1IVFMDx+JfdjpSTw7RLQtXVrEsJDtMq3cJgTIexYMp3fckLYEV3dCs7yHZjmL3j/9015YzbRqBvIB5buMOrCNgzYannvZswynBjda/cnsRGv4a9keb+CgSxLdStnyHdMmL+8d67/yWxIhCQfiHqLHW9bMA0bv//1GTfv/gTDln8XfSvvp3zcxH8+DGAVwq/zo3YVNx7+Crzy2fnRmgMcB52F1zLHQb38Hx6dfBLmah3OLd+d/Fv+NJa/5SXikw2/OKh21mp1/PbH39LOA5RrNqyyRDGGsqR36zGiiS3uLRWLZKkOsUJYLa/KMqj9+1/4rPgJJ8ssOpGfUauCG4e7+PCPjSmWHuzcPhrC3V8CvJivzlzjNSSwvQR0nUNcj+cJ4UHbRmuYR6USsHWench//NcVrFje7se/LPdgZfbRtc/FpmWxqjIz/VW23hR7Y41Rr1iOvb598AKW2OuyyssYtVC5cYjB8Tk6E5Uu9l18zZ3Huzj90kBppES7lDuXlD/fxMeAjU8ZQcBuKwMY8E237+GJ2EZ74luS2/XtnclsOQlcTEDX1q1NCKtcpmbZNWR6Pw0hLAnF954dwzYlv23YgmU8xa94PV26G3dgZB+gWzpBXVI2MqMO7MohGiIQJ8twjhDu4vhPMXKT/K4d2Z8w8nKW7+HZsQ1T/uOwZcF4KqL19Rm6Xp6WErJ7D3uonDZgiJobNE1ZMvv/9s4XMI3sa//PutRRVVaVrilVm6gS9aMqVJWqpapUlapO1TtxuM5XdV5VVpVV4atCVagKrqwKr1pWhapSVdzi9nfmH8wMQxhuhgKTJ2Y36eXOvZ87nPPMueee6aI6Fb3uvIa/4teibP+ZRd/22Rjtah61zjd804JCuPXrr8ho7YBBhmwjmoUSjD+/oXCFEJ4aYd+WZ3CcGYy7JqpPm8id9mWe8vtYQkTWj/C4/Xjg42GxiLcXN+fAxh3U8o/Rr56iKdure7LdqpdfyZzOMZSoyp7reDLn/8D0lLBEh4r3TJQv+rAQL+erdrfxUySwqwRUncMqQjiq7UQCArlHIlqnD+iObVvF7tvC+zj8cO3ayIJjA5NqEymEJehx5+gtmmbVTstoalUc98s4GzRQEpvfqUkK3sgfQHD/NjnFd0nZm1gBmE4Z5yXhUG/hU1hMuxd1bGEeZ9+9IIII29uPMfDsthWsKB7CzH1Axywj49rGoe75lnkhHGXXd/Ue5rhJIA4BVVu3ISHsfGk7L18j223NP2nHmbFEF+zDcoiXGuEZms//GrODWe7WXckVoXb0tFnB554YI0/LicErPqij4AlVVwjPH+pzx5MPpnvYfRolnA8NiWJORNiWoI90tOVvTiB6iGbxHl6UPGHrGfl3eNcaIN+1DO7UWqJcG8r4j3HsOoFphPfdO8i5CNT6s3w8S6TmukDl+HhmUMMRYRH/uhjpbOEN3kxzquejrNYI7LmIcwscQFzIY/kihoXwpGeipMt2pzxAeHMeNou496LkRpkdJ1PNfcbI3Umw+xCRfGHPOw7f5eNiCxJIEwFV53AtIewKt3b5Qg5t7bsP86vb/aREbpx+ooVwDyf+aK77MD6SKHBHosDODh1EwLp22gqm3HqE8el3ObCWcUU6cPf5e7Tq1gG/ITr1Gp79ngns4M1HtYPCdtgsiR3M4ewfuY7rm+y/yYG4z+JP5HEguNMXadfTdFdzLiQwT0DV1m1MCOsihJvypN0QQSPxRTEYNXnSLuJUTtTGO0mrIoTDFQoc49GSiG1fyzrCOiRk7aiqf+t9mRCeClR3kez2LQkKOxHL+Z9gdMPaPrTHIf1cZnXUM23boNqSWQxfPSMisXlg/7uTVuIZwEtovbJEU73rTOxTw/2KicmBPxUibGDLEmWQgy69W7OcandLMy9bmktTuBMUwpF0QpUlJl0Nt7ScK3wdYWwUgluTwX7CfGk+SOBmEVB1DupC2Dm89myo4bM8OE+DCmKrVrX7cQRsUm0WCuFAJSPXnmTP8L0hwQxrF0uU8J63S2XnK0sKg/sZe2zmawmEzKdzGZXQA32ggo7fTsPxCXsnuLSu6Q3U3Y1zgjIx7PrNuu052xtIQNXWbUgIjzHoDrBXKCDnRV4X5FstXsskhLBfJOWmAjSYtxwSUqsK4XCe3Fi213QpMdT5CEm9nf1Mc35916sMUKpn7FJFGStyXKoj0zIwqTpCOSiEv6KVFWPbrzhpGFZEoNgXgVtAJ5AT7DOY5QG0yhCa5N6O/IcL53L7rvhGJSqE5XR1U8R/o4OPQTizvGM74lLH/qWkk2R9/59zx7iU7w20DpzyjSag6hzUhLDsysgOzaGZw0lPHrC976Xd2ep2PymRG6efeEI4fGBQAg7aLRGijqgN75otyqnu6SKQfVWNro4Iu0I48lCGV3I0hl2/0d8CTv4mEFC1dRsSwhM7x3TPK/xtr5BEEcr3fAJv2bIlIYSdaK9RuRAjtqaIcODktJWzK9ez8ryknI5zgHhxRPhf3RLnNaAhT/wTyYUV59Ix82i7EeOwEG6LqDUkF6I41LEvkdOSRGS61VHocNwsglwf1dAptOUgy17wNPgaIsJWoffJXrC4e9j4982CpJHk8KHTQNU9XT3vIKxIdw5GvodOvoVsPYuelOFz/G0cvsvuK/47CaSLgKpzUBHCQylpVtBG8nDdse1K8Gd1u5/UQbg4/cQTwm4O8PgUX2W3yjomMtulkh05SXNr17yDyYuqbDji+dFo1kcsITy3W+kfcQy7nq7bmrMhgTkCqrZuM0LYPuDUlJO0EtXzIgZublU/dAJ38VqrCOG8RBZ9OcJ2GZ4XyJ19R0OSUiNzhN1SPfuKOcLT3C4rh2ziVFvIn0vKQdGbmSPG38g2mSNsg8LYqpRQGddhjCto7UsZoaJ7KC8iImxVhbDEZGu/hYLUjxzXrZJD4UMU7u9WTnEvK0XqnReOBCMX0TnCw1YV1Z6MQ/Kcp+cEY0WEo/vrSS3pQzks6OT3ejnW51JSbwrHWZM3krftq0RhH8KRvzeLhtQTbdu5evaPJ+Cv5EvrQQI3i4Cqc1hVCE/EFhQP2yh/lt2oOREsvanY/aRKo8XpJzxhz7b5c4StnTY5UN2RQ2rTF1XYf6sj36qh/Uii4L5UCqfSDZwKEl5Ow1wf88I4XN0n0jcFxhvHrt+s+56zvXkEVG3dZoSwF7nLvHWKpHsHCNq5WY6wlIppNnvIliWy6YnlwLqqCGGraoRXEUL6t04AS6H2CxFWdtFxr2pBjKoRCw/LfZSqEScN1EtZqXYjlSGqxxhr3oERMVZZOflbfC/X3pf8MnljkiFFzwdffFUgQhFiK2Wk3MR4kofWtQ7chSPIIaFrRaDrXeQmkvtrR0qjhfAxHkrecm+atxzewpurGmHPxUSmYVWN8L0OKZYQtg7aWdHeDN42pfqE1KsLVqFw+rOFsVTJeN8UYSwnsgeSBlKXA4NfvkmuYaAkm8VRl4jwHqpNX31Ra65L+d4848AZ32wCqs5hJSFsv1DjmTx8X0h+cNhge5Vk3B2bq+z+3EWtkmv7qE1fqGG9Za6MVxMTl/LWUOdKSbUJXdwtlWlVjXBe5jGQQ84aXvj9lP0Rd5eqv49Pe9XgYWJ5sYhRPJBzGO/ls3JYbtrHvlN5Qn7vdqWC0VMpyekewHNGMX/4zalo5FQ9yosf6MvOmTmSwIQEUGRPz33pydV2/WZ/Ezj7tBNQtXUbEsKW6LRyZXUYbXlt5jep6XtUQd2rz2jbNid6OqtBGV5CFSGcx8nZRESoVcZG3rwj1zQbUqnAb7dj1RGWk8Rzr4L2IponOJM0Bm36OlBTXjPq1MG1TWa/gVrNsGvz3n34XGoIS3Sz+QBPp1ttYaEbrpSwRAi7h/u6+qK6wY7BNF+eYeA7eBGVyxasIxyud+xOKKYQtvMDW3VobgmhQF1ib2ntt1HVYFg1nN06mXquiQdPxzgNvY7UFs1SZSL8Cu3lfNNuCjg/EggSUHUOURwX5bwuqoNr9+F/E90yux91Uf/rk7/dxdFr2Qm66hXL12njv75r296fluQhfWaz9YbY8NDr2pxScf/xlan0dRSYs/XqaamTbrr16+1rNGRO8kY+n5+IrPfu903wfGZdahpboeb4dp3fDxJIKwFVW7c5IfyDV2L9bzFjdYIfvKS8HAmQQAwCqs4hRtfpbhL7IV8w2GdBJEViLkCSbkScHQlsEwFVW0chnNgqUggnhpIdkQAJJEZA1TkkNoBd7Si2EHZSIx4N5neodnXqHDcJ7CIBVVtHIZzYalMIJ4aSHZEACSRGQNU5JDaAXe0ohhCejAboW+cn5K2b1kuXpm+83NU5c9wksMMEVG0dhXBii04hnBhKdkQCJJAYAVXnkNgAdrWjGEK4L2cVDo738OR9G62a9wa9XZ0wx00Cu01A1dbdGCG828vL0ZMACZCAGgFV56B2NX6KBEiABDZDQNXWUQhvZr14VRIgARL4IQRUncMPGRwvQgIkQAIJEVC1dRTCCS0AuyEBEiCBbSSg6hy2cS4cEwmQAAksIqBq6yiEeU+RAAmQQIoJqDqHFCPh1EiABFJIQNXWUQin8GbglEiABEjAI6DqHEiQBEiABHaJgKqtoxDepVXmWEmABEhgRQKqzmHFy7A5CZAACWyUgKqtoxDe6LLx4iRAAiSwXgKqzmG9o2LvJEACJJAsAVVbRyGc7DqwNxIgARLYKgKqzmGrJsHBkAAJkMASAqq2jkKYtxYJkAAJpJiAqnNIMRJOjQRIIIUEVG0dhXAKbwZOiQRIgAQ8AqrOgQRJgARIYJcIqNo6CuFdWmWOlQRIgARWJKDqHFa8DJuTAAmQwEYJqNo6CuGNLhsvTgIkQALrJaDqHNY7KvZOAiRAAskSULV1ykI42eGzNxIgARIgARIgARIgARJQJ/DLL7+s/GFlIaxysZVHxw+QAAmQAAlci4BqlORaF+WHSYAESOAHE1C1dRTCP3iheDkSIAES+JEEVJ3Djxwjr0UCJEAC1yWgausohK9Lnp8nARIggS0moOoctnhKHBoJkAAJzBFQtXUUwryZSIAESCDFBFSdQ4qRcGokQAIpJKBq6yiEU3gzcEokQAIk4BFQdQ4kSAIkQAK7REDV1lEI79Iqc6wkQAIksCIBVeew4mXYnARIgAQ2SkDV1lEIb3TZeHESIAESWC8BVeew3lGxdxIgARJIloCqraMQTnYd2BsJkAAJbBUBVeewVZPgYEiABEhgCQFVW0chzFuLBEiABFJMQNU5pBgJp0YCJJBCAqq2jkI4hTcDp0QCJEACHgFV50CCJEACJLBLBFRtHYXwLq0yx0oCJEACKxJQdQ4rXobNSYAESGCjBFRtHYXwRpeNFycBEiCB9RJQdQ7rHRV7JwESIIFkCajaOgrhZNeBvZEACZDAVhFQdQ5bNQkOhgRIgASWEFC1dRTCvLVIgARIIMUEVJ1DipFwaiRAAikkoGrrKIRTeDNwSiRAAiTgEVB1DiRIAiRAArtEQNXWUQjv0CpPxmMgk8GeNebJGGNkkLF/4Q8JkAAJRBNQdQ7kuXsE6CN2b8044uQIqNq6jQrhyaAFXauj9elvfLtzH0daAy29KPIuzs8IrfLPePbR3/YO7h+VodUN1Arxeolzpe1o48y3U/2KZnkPXeGkZZvoa/vbMTyO4loEhh0D9XoDf/z5Bbj7EE9KVehGDVG38bBZRHls2ms/6Wq41Srhe6MU83tzrWHywztIQNU5BKY6GWHQ66Lb7qA1LqPVLCMbZjHswKjX0fjjT3zBXTx8rqNh1rDvN8Vx2oT7nQzEL2iotz7hb4ifqNRhGhXk/UGApNqsc30leDEc9DHot1B/MYb+tYXyHMTrDIA+4jr0+NndJ6Bq6zYmhCc9A8XDBrLvmjCr+8iMh+iOMigXcjFXwxXC+IC/PKMsxrrX1FA9HkO76ELfT1e4dDJoolbW8cffwP3f5AGiKU4mXVOMufZpajZB3yyhZADVRgNaUTzjqCeOv4Y3vQJOxWkGneUEXe0WWqXvaJQysERxYWRipPOBKE13RZJzUXUOszH0YPx0iGPvD09O8LVdCQrhYQuVgoZRtYGGVkR20kejVsHxWMdFT4N9d8ZpMzfxIVqVArSxhlZD7B2cfs2MiV6rAsdbJNUmSer+vsboN6oov/roPCA8KaFS1cSW553dvQR/6CMShMmudo6Aqq3bkBDuw9w/QKt6gZ5yRNMTwmGjPESzeA8vSp/xr17YuYXkgG8YgWETpXs6cmcDW9jOfpzvSFO+I8Gov3V/FzAyR/Kg54jiRvGr7BYkGlq6YYuQ7umqOgc/lckE2BPV1jN+wmFvXgj3zX0ctGv4q1tD3vtg38T+gYHKhXWvQh74lreZWwkJmGQPuzAuO6g6qld0r/OdKX6Wfi0Tn1SbtdwG8qBrFIXNPk4awiIQHl/LBdkpCdxYAqq2bjNCuC/G7UC20S67M+O28tItFsKt8j08y53jH7M4feIe90xommlvPd99+ByaKb8H9p0lqmB9LpBqIYN66wpq26i/QfH8H5jF2XN8TxfH0HmHi76GbKuMn58V8PlfHY4EdyIpvZOvaFccoTKK0QYT+VxBIjA5z+HM9zPfJgwwKnXEa/PWHaPTpidiq9DVof/vJ3yRFJXf9KZEdQrBrfZxD6amwbS2Pa00ltD2pDOvEDw7cpRD8ycdmXMDE4mKGP+VNJi7R3htmDAqwYiIlR6gyxr99+9vuHP/N1kj+b3keT8vKnWED36n6E7JdrJv/g9PpqxXbC/O9KfDHk6+tuEulSA2UDg8Rs63fpDM7H5TWBltfJJxBu6lkURvf36G8C3kDNFjHlwne9yyzft55N0zs3/vy/2rDXW0JGI8lbmTLrRbDRTtbVW/KF75C8QP3BACqs4hCs8iITzsmGiPCqhWfXbD/T4UPv9rC9Y4beas2Jy9tFr0YWQP0DMvxa7mImyqWpu5+Vo2Qc/g3JigUTVsu3T36DUMsUsVKy9j3Eb19lMMP1yiO1XpVuC7jHvPMjj93pQUJku0S7tLsSueKYsAG2k/pd3Mnskvfhss6VPPxVaaUzut4iNuyBeA07wxBFRt3UaE8Ei21X5+msPJeQ5dw8Dvn77YwkdvytZw7NzeaCE86ugoP26JYB3AcAWrk4ZhIvehA7Ms28ktafNqCP2ih1lA2jEkrdcn0saSHWN06k/xn2lk2YnQGZXPsg3tRZqDUbs4Ijd+G5FT0y3IRYLa32aBEM6f4bsvMj5qV/HghSfWPbH8EC8/mNBl3qO2Ae3F78A7X7TeEl+5R+iVT9CoiygbdyWd5SmaItS97UlnXnmcffcLuj052ydOy9pWvXOEt00TkgUjQtJKX+mj7IuCjjsSSXrcR/W0KekBe+4ayYPS+dBdR3d9fv0VGa0dcDyWYzQLJRh/fkMhJIRbcdvPCeHZg4TfGfXNggjXHN4LJ9HxGLj3kpOKI3fNWEJn1o/0d/vxAB/+Emdoq1iLxfxG6CJhEemURZQv/Inarr4x5o8TvYqAqnNYRQhHtZ3Iw3XukXz/Ix5cvfbL2tjfj+PwQ6T73Sw4QYqk2iz6zt05eoumWbXTMppaFcf9Ms4GDZQy4iNqt/F45I+Qu3+bnOK7pOxNLLvYKeO8JBzqLefh2S+m3YvO20+xd7cfY+DZMys4UjyEmfuAjllGRtJM9PIrDHXPTqv4CH5vSCBdBFRt3WaEsBs9vPv8PVp1OfQgBiUoKOJkTi2KeN7H89OOHCjzHr8lalaSVIncGf6RA0VOz87f9KJf1IYNSdDYWp+yo3fNqh39dXLemijeM1G+6NuCOr7IvSJqLKJTF6OZLbzBm8GCiHBkmwVC2HUW3r8Gx+jOMS8OxZilkThRyhLOh/IAIcCceUvUsici11sacQTFB3UUXKE6P3fvih5XJ3rj/IzRrt7G09EHXHaqkuc3kehOCbpERdtyXSdBIJzi4vbz7h3kjCBq3hpYTUV05rpA5fh45ji8aHzc9iEhbDnoUj+Lwps3sz7HHdTEOU1Ov8v95aUxuHOxGPpTcSIizNcTFhNbZFsPDPfEsV4Kr0y/AUnLRNPejo4W2ukyc5yNCgFV53Ct+9UVbu3yhRzs3Y/OhY3RJimRG6efufl632F/NNeNAo8kCtyRKLD1fRSTIAEASxhLD/aOzSOMXRvhXFfOv3q+bm8oAZYanv2eCexsLfMdw2YJ917kcPaPXMe1wfbf5NC0s5sU8l+xfITK3cTPkMD2ElC1dRsUwjmc/2PaQsv5mQnWeCfgIw7LWRLLqkRRNrDX6Dpi2N2e2zu5DORg9gx5kp8KTVtNhdIY5oWwKEJJj2hDc1M6bOMlW1PetvYyY2ZdZVmboUQRzJwcPOnd8uXiBccW3SZ8c0aMf+760W0sYfnTYUuCwpbAjxbLdhTWl8O6XAjP0kNmHLIzBzL33QqPbSaotV4Z/arz8CGex66g0a+YmBz401BWbB8QrnIvlmUHQQ7j9G75+oxyjItsQuJC2LmQ9VCiZZyIuO2EO5VACtD2miiObFMEVJ1D1Hjj7WA4h9eeDTV8lgfK6cNzoMM4bdyc5I1GhIPpUmLBnWpFWdlpsyq1uA/He17KnJ2vLGlkboqVzct8LUEFv6+b31282i/AuebeCS791WHcXScnnUvFR2zqjuR1SWA9BFRt3QaFsD8q6kCxjUbLybddfgZ+UY6wKza1vBPRHF+Rt+nfTh6JMfn5KbLTHOAokehEKds1S9Tt2dti1dwsqrxM5C4VwuUBtMoQmqQvjAKHUnxGbmGbBIVwILdvgVj2HIIbcV5VCDti2+dkxrLtqEvppc5HWBXEpj9ejrbvQaWVFafSF5FqKWEr8lHsy4NDAZ1APvaMWaz2vvGUBxoq4sTb1VHw4SimuHVv5rmcY3Vh4X1yJPfdz+jWnDz1vpGVEnq9UJrIegwMe91dAqrOQe1+ld0dORx2aIyPIJ8AACAASURBVErqW08e6HNRvcRp4/MJWyWEwwcGnQOrlazjB+zdMxH/XlWNRQ8O9tkSXyAmlhCOPHzwxD3XoOIjdvee5shJIIqAqq3biBCGbLH/dDjASegAgW00OrJd3rW2y5f9LBbCAZEFRwjn5cCGb/d/vvO5A3zRAtAqV3VPxv/d3EP9lpQQ8k4uS4/XE8KXqI9q6BTacrBkL3Q6exbdXNwmQSEcOO29noiws6U4xql96MvK8ZX8ayv/TQ7UOQerF0WErYcQyRuWXIiiHCTblzq6JRGt3bBoDUT4Y7SfRnvrGNU6KLStSFZol2ANEeF4h+UycuDQV75q7u71nOGy7wz//SYSUHUOKkJ4KLsoBW0kD/Md245F/cRpM3302/RhudABWvvsiJUXPD7FVxmblf5v1/LWchLAkZ2qaaDEOd4aLYQd8fxoNOsjlhAOpbAF2ar4iJv4beCc00xA1dZtRgi720mjwGl8KR9VfIB64RxDiSgszxJeEhF+5m27u1v4csitJ0/s0f1aEYqCRKN9+b9zQsy9fezSPbItf55FtQI5KT07HHYtIWzlsvayUjTeqc8ZNKC+/NiFba4hhEMGdpqP5ua9ReYIuyWM9pVyhK10hhweycFGO/rvRqDz5/KwUvTm4azbG1k3J/c2KEqtQ2ut/RYKUkt5XLdKK4VTW1Zs74rcd++y6GWlRrNdOiLUZ2SOsHXvSH6z1DXt1nz7GHGjx6uUT5MDMuXCUB6Y5AFAxqb/ZKKQeFH+NJvJmzk3VeewqhB2DiW3Uf4suzQLRHCcNoHrJlUaLU4/4QlHPfhaO1BycLgjh9SmZQ3tv9WRb9XQfiRRcF/lmbHs7klhCaeChHesYK6PeWE8b+8izmkEQTm7V1f6kZt5/3PWN4eAqq3bjBCWdbHyXAv62H2JwB4GUiy9IocKpieMpVRMs9lDtiwRv1zUQkblCE/kXQRSdaB6LDmjIqjd8mnWE3vuUQ9luzKCHCsa9SXyKC8hqEg+sWiscb+JysEr4P2FCCDvYrINXX2AF3bVBXnb3fTEv5XLLG9WkiH1iw1fBQkvIuyvnOCe/P3wl+ScuuXTAlUb7JiBW6z+oeTkzqpYRAnhY1zV5hpC+KNUjThpoF7KSoUeh99Y8x1ysQRg/jH6S6tGzKe7TOdnVY1oNWBpxYFdmaKN3GnfrX8rDLJyIrr4Xk5lWy9XkTdJGSJGB1/wTYsWwna+dr2L3ERyqu0Dd1cL4aXtbacnN+BDSc3xXgAQUf5urmqEPRepgBF+gUtcISw5zgtfqCE7BP4cy8Bb5KyDmuUxzFhpRDfHEHKm8wRUncNKQth+WcYzeSj121CvB/cgZ5w2cxe10oH2UZu+UMN6y1wZryYmLqX6kGOtk2oTurhrE6yqEc7LPAZymFfDCykJGXzRjfNgb/T38WmvGnzZiLxYxCgeyLmP9/JZORg+7WPfqTwhv3e7bRhPxfa4B/CcUcwffnMq93yAKfPP743Q7zRgjirCwwrwxPEj/HaQQLoJqNq6jQlh65CTVSlCW1RSJlSDcn75oqtG3Ll/hLK8ttmoBevg+usIS602pw6uVbFiclXtV/eq0zxV53cnYtqXEsNuQXe32aJakItuvbd2fU3HgJkvz+RhYPaa3CghfHWbawjh/AnOJiKAp68wNeXVqKVgekqsOsKLhXDv/SlK4lgMqw6xVQNTlzdQiSr2IvQTqYBQqxm+Os9Seqn5AE+nW5BhoetEjLu6dwhviRB2D/ctbG87PRMvAy+2mC9JNFdH+Ogl6lICsBoulB9bCFvrJt+FttRVNmavWH5ek1rFNXF4vnds+HOCeVAu3QY9ydmpOodVhPCVts89iyFPvfO1xr2LXFX+z//65G93cfTauPoVy9dp45+0+x1+f1qSXZ+ZbdLlDZC10Cs9nTJw//GVb/R1ZJ9/0GG05RXRMraHz6Ueu6k5r0+3r9GQOYk9DNjcCNvjt8G4g/tHFdTNupRxtDuK4UeSvKvYFwlsHwFVW7dBIbwtEB0DIm+YcN5SFPiJzhO2t7tq+ciXIMSa1VKRH6uXBBotOgiXQNfTLqLEZJL9sy8SIIGrCKg6hxtPdZWHWftchaRI+NIibjw/AiCBH0xA1dZRCLtP0vGFcFQN4hVXm0J4RWBsTgIkoEpA1TmoXi81n4sthN0zDwMzmBaRGhCcCAnsBgFVW0chvML6joc9ycsyUXk1vvJtSUu7pBBeiogNSIAEkiGg6hySufoO9xJDCE9GA/StcxVPm/bLhayyhvwhARLYDAFVW0chHHu9nBquT7v/D6+bTZjRJ/hi97YdDZkasR3rwFGQwPoIqDqH9Y1oR3qOIYStvP2D4z08ed9Gy3fmYUdmyGGSQKoIqNo6CuFU3QacDAmQAAkECag6B3IkARIggV0ioGrrKIR3aZU5VhIgARJYkYCqc1jxMmxOAiRAAhsloGrrKIQ3umy8OAmQAAmsl4Cqc1jvqNg7CZAACSRLQNXWUQgnuw7sjQRIgAS2ioCqc9iqSXAwJEACJLCEgKqtoxDmrUUCJEACKSag6hxSjIRTIwESSCEBVVtHIZzCm4FTIgESIAGPgKpzIEESIAES2CUCqraOQniXVpljJQESIIEVCag6hxUvw+YkQAIksFECqraOQnijy8aLkwAJkMB6Cag6h/WOir2TAAmQQLIEVG0dhXCy68DeSIAESGCrCKg6h62aBAdDAiRAAksIqNo6CmHeWiRAAiSQYgKqziHFSDg1EiCBFBJQtXUUwim8GTglEiABEvAIqDoHEiQBEiCBXSKgausohHdplTlWEiABEliRgKpzWPEybE4CJEACGyWgauuUhfBGZ8uLkwAJkAAJkAAJkAAJkICPwC+//LIyD2UhrHKxlUfHD5AACZAACVyLgGqU5FoX5YdJgARI4AcTULV1FMI/eKF4ORIgARL4kQRUncOPHCOvRQIkQALXJaBq6yiEr0uenycBEiCBLSag6hy2eEocGgmQAAnMEVC1dRTCvJlIgARIIMUEVJ1DipFwaiRAAikkoGrrKIRTeDNwSiRAAiTgEVB1DiRIAiRAArtEQNXWUQjv0ipzrCRAAiSwIgFV57DiZdicBEiABDZKQNXWUQhvdNl4cRIgARJYLwFV57DeUbF3EiABEkiWgKqtoxBOdh3YGwmQAAlsFQFV57BVk+BgSIAESGAJAVVbRyHMW4sESIAEUkxA1TmkGAmnRgIkkEICqraOQjiFNwOnRAIkQAIeAVXnQIIkQAIksEsEVG0dhfAurTLHSgIkQAIrElB1Ditehs1JgARIYKMEVG0dhfBGl40XJwESIIH1ElB1DusdFXsnARIggWQJqNo6CuFk14G9kQAJkMBWEVB1Dls1CQ6GBEiABJYQULV1FMK8tUiABEggxQRUnUOKkXBqJEACKSSgausohFN4M3BKJEACJOARUHUOJEgCJEACu0RA1dZRCO/QKk/GYyCTwZ415skYY2SQsX/hDwmQAAlEE1B1DuS5ewToI3ZvzTji5Aio2roNCOERWuWf8ezjgsk/OcHXdgXZpWyi+rmD+0dlaHUDtUJmaQ+71cCZb6f6Fc3yHrp6EVq2ib62v1vT4GgjCQw7Bur1Bv748wtw9yGelKrQjRpSdxtz/X84AVXnEBjoZIRBr4tuu4PWuIxWszxvo4cdGPU6Gn/8iS+4i4fPdTTMGvb9pngyQEvXUG99wt+4j6NKHaZRQf6qB/o4n0mqzTpXR4IXw0Efg34L9Rdj6F9bKC93dCuMiD5iBVhsmkICqrZuA0LYCmaOMZlbhD6MwiMM6pdoV3IxlsgVwviAvzyjLMa619RQPR5Du+hC309XuHQyaKJW1vHH38D93+rijMTJpGuKMdY9bU0m6JsllAyg2mhAK4pnHPVELNTwplfAqTjNZJ1l2vhxPssIqDqHWb89GD8d4tj7Q1SwYthCpaBhVG2goRWRnfTRqFVwPNZx0dPgPK4P0aoUoI01tBpiu+C0MTMmeq0Koq1+nM8k1WYZSdV/H6PfqKL86qPzgPCkhEpVE1ued3b3Evyhj0gQJrvaOQKqtm4jQnierogBo4hSX7vCIIY/5QnhcAR5iGbxHl6UPuNfvbBzC8kB3zACwyZK93TkzgZolPyhsz7M/QM0qxdzUX/nQXJPsmQWu9E4bW4Y6Rs7XVXn4Ac2kcjFntxuPeMnHPbmd+365j4O2jX81a0h732wb2L/wEDlYiRBCfljz0D2sAvjsoOqp3rd+7/4WdpEmes4n0mqzVruEMe3HbT3cdIQFoHw+FouyE5J4MYSULV12yGEbWPYRvWyjVjBYHuZFwvhVvkenuXO8Y9ZnD5xj3smNM20t57vPnwOzZTfA/vOElWwPhdO2XjrCmrbqL9B8fwfmMWZAOnp4hg673AhIj7bKuPnZwV8/leHY9OdSErv5KtEuZ09sFGMNpjI5woSgcl5Dme+n/k2Cx4UIlNQ3rpjdBj2RGwVujr0//2EL3fu4ze9KVGdgmQg+37GPZiaBtPa9pQ24S1NZ16hi9mRoxyaP+nInBuYSFTE+O/f+Hb3CK8NE0YlGBGx0gN0WaP//v0Nd+7/Jmskv5c8j+lFpY7wwe9I3SHajvjN/+HJlPWK7cWZ/nTYw8lXuQfd7cqJ/K1weIycb/0gmdn9prAy2vgk4wzcSyOJ3v78DNFZPx7z4DrZ45at4c8j756Z/Xtf7l9tqKMlEePZDuqi+97fb5w2N9ZW3riJqzqHKFCLhPCwY6I9KqBa9dkN9/tQ+PyvLXLnbZ91BdkJzB6gZ0bvBMb5TFJt5uZr2QQ9g3NjgkbVsO3S3aPXMMQuVaxcjrH4rNtPMfxwie5U2UvcW2zhvWcZnH5vojyO59si7acMaGbP5Be/DZb0qediK82pnVbxETfuq8AJp5yAqq3bAiE8RqeWRz3fQW+lfNdoZz/q6Cg/bolgHcBwBaslaIqHJnIfOjDLGTFU0ubVEPpFD7NLOoak9fpE2liyQ8ZVf4r/TCPLToTOqHzGaBq6CEbt4ojc+G1ETk23IBcJan+bBUI4f4bvvlDLqF3FgxeeWPfyrB/i5QcTusx71DagvfgdeHcxW49JF1ruEXrlEzTqIsrGXZjVp2iKUPe2NJ155XH23S/orKilODprW/XOEd42TVQlMtS301f6KPuioOOORJIe91E9bUp6wJ67Rl1Uz4fuOrrr8+uvyGjtgOOxnKlZKMH48xsKISHcitt+TgjPctD9zqhvFkS45vBeOImOx8C9l5xUHLlrxm7Sj/R3+/EAH/4SZ2ir2OgI7iJhsdhexRG5cdqk3CJyelMCqs5hFSEc1XYiD9e5R/L9dx9c7Xv9OPxA6N6rhegdvDifSapNpBCWB+E7R2/RNKt2KkdTq+K4X8bZoIFSxvJdt/F45I+Qu3+bnOK7pOxNLLvYKeO8JBzqLefh2S+m3YvO20+xd7cfY+DZMys4UjyEmfuAjllGRlJR9PIrDHXPTqv4CH5JSCBdBFRt3eaFsBiUwoMedOvpeaXzbYsO3d3H89OOHCjzIomSKlGSVIncGf5plNwIsfM3vegXtWFDMm+g7ehds2pHf+2cN4lkF++ZKF/0bUEdX+ReETUW0amL0cwW3uDNYEFEOLLNAiEccjDBMbpzzIsTMmb7kk6UsoTzoTxASODDmbdELXsicr1guKxb8UEdBVeoRkdlrDF5XP0RnzHa1dt4OvqAy05VcgMnEhEqQZeoaFuu69wG4RQXt5937yBnBFHz1sC+hIFcF6gcH88ch3fduO1DQthy4qV+FoU3b2Z9jjuoiXOanH6X+8u7Wd25WAz9e7sREebrCgvn83FEbpw26TKAnM1iAqrO4Vr3qyvc2uULOdi7b9vdOII1fM04n0mqTbQQll0i/06lGwUeSRS4I1Fg6wFeTIIEACxhLD1YQYNbjzB2bYQzNjn/+vw9WnXrUOBQAiw1PPs9E9jZWuY7hs0S7r3I4ewfuY5rg+2/yaFpZzcp5L9i+Qh+a0ggXQRUbd3GhbAtsvp1++l5JR08FQS+w3KypuOB9aRsYK/RdcSwuz23d3IZyMHsGfIkPxWafsHmpTFERCrs9Ig2tEuJVNpdy9O+bE1529rLjJktY5akRgyFg5mTgye9W75cvKCRi24TvqGjIy2RQjgcjbFFXEuCwpbAjxbLdhTWl8O6XAjP0kNmHLIzBzL3fQyPfyaotV4Z/arz8CGex66g0a+YmBz401BWbB8QriLCy7KDIAd4erd8fXpt4qTwJCqE41RaKaKbSDWWdBlGzgZQdQ7qQtg5vPZsqOGzPFB6D89xBOtWCmFfutT0QTQrO20SWMm4D8d7Xsqcna8saWTuZ+w5m68lqGDaQQXnZ3538Wq/AKfS0t4JLq1ret24u05OOpeKj+C3gwTSRUDV1m1YCDsGoavHrRThX7TFUS9HoOadiOb4irxN/+nnkRiTn58iO80BjhKSTpSyXbNE3Z69LVbNzaLKy0TuUiFcHkCrDKFJ+sIocCjFZ+QWtklQCAdy+xZtXQb/vqoQtqK4gZzcsWw76lJ6qfMRVgWx6Y+Xo+2LeLSy4lT6IlItJWxFPop9eXAooBPIx54xi9XeN57yQENFnHi7OgrmeMcUt/bYY7aNlxoxwajfw0DKSE9TdvA/OJU0FdspZvIoyCGc8dI22cRPqafLjKZzNqrOQU0Iy+6OHA47NHM46ckDfW7WSzqEcPjAoDyIa7dEiDp+wA7siPj3SoAu+n7bZ0t8gZhYQjjy8MET91yDio9I5/3OWd1cAqq2brNCWPKcyvc0FLxTxSut3xXbv34RAkcI5+XAhm/3f/5KfXmSP5A6mG60d/rkH4qWDptF3JMUge/mHuq3pN6x77Tz9YTwJeqjGjqFthws2Qudzp5FNxe3SVAIB057ryci7GwpjnFq19K0cnwl/9rKf5MDdc7B6kURYeshRPKGJReiKAfJ9rsaSiJau2HRGtgqjNF+Gu2tY1TroNC2Ilmh7cY1RIR5WG6lLz0bKxBQdQ4qQngouygFbSQP8x3bjgVCF3O7Yda/bvlhudABWvtB1MoLHp/iq8zHSv+fiA26peUkZU52qqaBEud4a7QQdsTzo9Gsj1hCOJTCFlwfFR+hcDPxIySwxQRUbd1GhbBtQB6NXDG0Kt0lEeFn3ra7u4Uvh9x68sQeXXDKimIUcNjy5f/OCTF3fHaFC9mWP8+iWoGclJ4dDruWELZyWXtZKTTvvEwkaEB9+bEL21xDCIcM7DQfzc17i8wRdsse7SvlCFvpDDk8koONdr61G4HOn8vDStGbh7Nub2TdnNzboCi1Dq219lsoSC3lcd0qxxTO8V6xvSty373LopeVGs126YhQn5E5wta9I/nNUgu1W/O93CRmRNjKM1+tfFqc/N84bVb9vrH9rhJQdQ6rCmHnUHIb5c+ySxMSwa4q3K3yaVEPvtYOlBwc7sghtenLjOy/1ZFv1dB+JFFwXyrFWHb3pLCEU0HCy2mY62NeGM/bu4hzGoEFUvERu3pHc9wkEE1A1dZtVAgv3k6XSUqpmGazh2xZIn65qEl7zt6fIyxbyD2pOlA9lpzRcwzd8mmW4M496qFsV0aQkl2jvkQeTYwqkk8sGmvcb6Jy8Ap4fyECyLvYSLbGH+CFXXWh6KvZah20kzcrWbGMYsNXQcLL//VXTnBP/n74S3JO3fJpgaoNdszALVb/UHJyZ1UsooTwMa5qcw0h/FGqRpw0UC9lBbvDb6zNDrnIiRDU8o/RX1o1wn8I0BuPOz+rakSrAUsrDuzKFG3kTvuS++YKzqyciC6+l1PZ+5J3J2+fMkSMDr7gmxYthGUPEvv1LnITyam2D9xdLYSXtrednpxqeSil8KYvAJg/iT1XNcKei1TACL/AJa4QlhznhS/UkB0Cf46lQzSOyI3Thqb0phBQdQ4rCWH7hRrP5KHUb0O9HryKKWJTK/uoTV+oYb1lroxXExOX8jbRSDMv9/vyzyTVJjRj1yZYVSOcF4AM5DCvhhdSEjL4ohvnwd7o7+PTXjX4ZlR5sYhRPJBzH+/ls3JYbtrHvlN5Qn7vdtswnortcQ/gOaOYP/zmVO75AFOY5fdG6HcaMEcVYWgFeOL4kZtyx3OeN5WAqq3bqBD2xF6kEQzVoJxf2OgDRHfuH6Gs1WHUgnVw/XWEpUitUwfXOsU7uar2q3vVaZ6q87sTMe3jbagI/KJakItuyrd2fU3HgJkvzzDwHYSIEsJXt7mGEM6f4GwiAnj62lNTXo1aCjqmWHWEFwvh3vtTlMSxGFYdYqsGpi5voBJV7EXoJ30RyTXDV+dZSi81H+DpdAsyLEq9/HLvEN4SIeweUOnqC9rbTs/Ey8CLLeaF8Fwd4aOXqBuGlIULHfWMLYStdZvIw4HUVTZmr1h+XpNaxTVxeKudIL2p9o/zvoKAqnNYRQhfafv8ZzH8r0L+dhdHr43VXrG86DNx+o3Txj9p9zv8/rQkuz4z26TLGyBroVd6OqXi/uMr3+jryD7/oMNoy2ulZfwPn0s9dlNSAq3vtn2NhnAQexiwuRG2x2+DcQf3jyqom3Up42h3FMOP8GtCAukmoGrrNiqEt2NJHAMib5iIeLNR9EExe7tLah9HvQQh1pyWivxYvSTQ6OoanglcYD6ykUyn7IUESCAmAVXnELP79DZb5WHWPlchKRKBChPpRcOZkcA2ElC1dRTC7pN0fCEcVYN4xVuCQnhFYGxOAiSgSkDVOaheLzWfiy2E3TMPAzOYFpEaEJwICewGAVVbRyG8wvqOhz3JyzJReTWevi1phY/PmlIIK2Hjh0iABFYnoOocVr9Syj4RQwhPRgP0rXMVT5v2y4XMWbHglMHgdEhg+wmo2joK4dhrax3I+BlPu/8Pr5tNmNEn+GL3th0NmRqxHevAUZDA+gioOof1jWhHeo4hhPtGFgfHe3jyvo2W78zDjsyQwySBVBFQtXUUwqm6DTgZEiABEggSUHUO5EgCJEACu0RA1dZRCO/SKnOsJEACJLAiAVXnsOJl2JwESIAENkpA1dZRCG902XhxEiABElgvAVXnsN5RsXcSIAESSJaAqq2jEE52HdgbCZAACWwVAVXnsFWT4GBIgARIYAkBVVtHIcxbiwRIgARSTEDVOaQYCadGAiSQQgKqto5COIU3A6dEAiRAAh4BVedAgiRAAiSwSwRUbR2F8C6tMsdKAiRAAisSUHUOK16GzUmABEhgowRUbR2F8EaXjRcnARIggfUSUHUO6x0VeycBEiCBZAmo2joK4WTXgb2RAAmQwFYRUHUOWzUJDoYESIAElhBQtXUUwry1SIAESCDFBFSdQ4qRcGokQAIpJKBq6yiEU3gzcEokQAIk4BFQdQ4kSAIkQAK7REDV1lEI79Iqc6wkQAIksCIBVeew4mXYnARIgAQ2SkDV1ikL4Y3OlhcnARIgARIgARIgARIgAR+BX375ZWUeykJY5WIrj44fIAESIAESuBYB1SjJtS7KD5MACZDADyagausohH/wQvFyJEACJPAjCag6hx85Rl6LBEiABK5LQNXWUQhflzw/TwIkQAJbTEDVOWzxlDg0EiABEpgjoGrrKIR5M5EACZBAigmoOocUI+HUSIAEUkhA1dZRCKfwZuCUSIAESMAjoOocSJAESIAEdomAqq2jEN6lVeZYSYAESGBFAqrOYcXLsDkJkAAJbJSAqq2jEN7osvHiJEACJLBeAqrOYb2jYu8kQAIkkCwBVVtHIZzsOrA3EiABEtgqAqrOYasmwcGQAAmQwBICqraOQpi3FgmQAAmkmICqc0gxEk6NBEgghQRUbR2FcApvBk6JBEiABDwCqs6BBEmABEhglwio2joK4V1aZY6VBEiABFYkoOocVrwMm5MACZDARgmo2joK4Y0uGy9OAiRAAusloOoc1jsq9k4CJEACyRJQtXUUwsmuA3sjARIgga0ioOoctmoSHAwJkAAJLCGgausohHlrkQAJkECKCag6hxQj4dRIgARSSEDV1lEIp/Bm4JRIgARIwCOg6hxIkARIgAR2iYCqraMQ3qVV5lhJgARIYEUCqs5hxcuw+RYQmIzHQCaDPWsskzHGyCBj/8IfEkg/AVVbtzkhPO7B1DSYf/yJL7iLh8/l/00NhUzcxRqhVf4Zzz5e0f7JCb62K8jG7ZLt1k5gPGihrtXR+vQ3vrnrbhgaij9okUatMn5+Bpx8baPyg665dqi8AAlcQUDVOQS6nIww6HXRbXfQGpfRapbn7eqwA6NeR2Nq03U0zBr2/TZ9MkBL11BvfcLfuI+jSh2mUUH+KrEW5zNJtVnnnSTCdDjoY9AXG/hiDP1rC+VEbZDjEzvVr2iW99DVi9CyTfS1/XXOin2TwNYQULV1mxHCkz6M4gHMzFu0GmIo0UejVsHxWMNFV8d+rCdYVwjjA/6KMMo94zYeDyiEt+YOlYGM2lUUnnaQf9uAUSkiIw9D3UYdL9p7eCsOVi/EWvhrTYlC+Fr4+OEdJKDqHGZT7cH46RDH3h+iAgzDFioFDaNqAw2tiKzYeMem67joaWLjrZ8hWpUCNLHzfrtvZkz0WhXkItnG+UxSbda1uGP0G1WUX310gj5PSqhUNdTKeSdym+DPZNCUfnX88Tdw/zcJODTFvyZ9kQTHy65IIEkCqrZuM0K4Z+Cnww4+XHZR9azfsInivRcoff5XBFEcNJ4Qjha7PeMnHPYohOOQ/CFtxh3U8o8xNC4lYuF3eRP0ZMEPu1Wfw1zfiCiE18eWPW8nAVXn4J/NZALsiaBaZFf75j4O2jX81a0h732wb2L/wEDlYgTdUsJi97OHXRiXnYDdL93TUfwsbaLsfpzPJNVmLcs3Qd8oCpt9nDSERSA8vpYLslMSuLEEVG3dBoVwDyeXsj09FcKyTXTvGQprEsK2AOqJ2Cp0oev/i09f7sgTs45mI5SO4U/ZuBOxdWeL+GlsxL3h3uLzv1UM+qvwPAAADjlJREFUZVuqV71AQaLa+v9+whf5/G96UyIkBcnUmv0MOwZ0zcR///6GO/d/g2bK7yUPhJfycQf/cz6UyHnwcX7cqeH249+Bt5/xr+05vGjNkTxY+ByMeznbQb35Pzw5+Yq2nQvgtO9Nf5c/TeRvBYn45IIPDtY46/UG/vjzi4zzCJW6KZFciWKMZK0kvyA6K8VioSPs05xxT3D6vYlyOP3FfgjS5SHIdYY24zHOLnJoytbpf4tNfG+UbIZXs7MmLdGXpvA32vgkfO8+fC58TWhuzk2kEPav+d2HeC5rY4bW7MZaFk585wmoOoeoiS8SwsOOifaogGrVZ+tcO+HZdOe7VwjZB9kdzB6gZ16KffI/IDtXj/OZpNrMzdeyQ3oG58YEjaph2+u7R69hiL2uWLkc4zaqt59i+OESXd/D/VDmee9ZxrF14yZK96Sd39dFgHXmMG9RZ3bbMm2+dMI5OxXfru/8Dc0JkMACAqq2bjNC2E2NaBfP0DZKkms2Qkcv43G3rJAaES8i7Bmahy8/wJRrZUdtGNoL/I53s0jkpAst9wi98gkadRnXuAuz+hRNEYjTrTtbpPXw4S8xctP8rj05nzB2c5Yf4uUHE7r846htQHshovXdBXpunpYlCPOP+6ieNqGJyB22dNkyk8j4VPS6Qnj4K34typahWfRtn43RruZR63zDNy0ohFu//oqM1g4YZEjKiVkowfjzGwpXCOGpEfZteQbHmcG4a6L6tIncaV/mKb+PJURk/QiP248HPh4Wi/m9OEeQVyJF8pw49x42RMS+02TLNJdHuZDDcnYyY7OAAyOH98JeNDsGNt8htAt5AJI9wjkhbD0EFA9h5j6gY5aRkS1evfwKQ322ZrQ6JLDLBFSdwypCOKrtRAICuUcidN0HdFtEH4cflF17V/DsWbCnOJ9Jqk2kEJagx52jt2iaVTuFr6lVcdwv42zQQElsfqcmKXgjvw9y/zY5xXdJ2ZtYArdTxnlJONRbzsO5X0y7F3XsUh5n370ggtil248x8Oz2Ujs1L4Sj7Pou38ccOwksI6Bq6zYjhK3ZiMg0So9w/Kc7tYdvcd6RLbJVD8thFSGcFyFmzKKV7tZdyRWhtlhriljriTHytJwYvOKDOgqeUHWF8PxhK9eg58WgG7N4qN2niP3zoYHinqQBmCXoI91+AHCmOkSzeA8vSp4j8BzDO7xrDZDvWgZ3ai1Rrg1l/Mc4njoO1wC+ewc5F4Fa38vHc0RqrgtUjo9nBjUcERbxr4uRzhbe4M00p1oE9P4BmhLd9h+0sOcizi1wAHEhjzgOzWsTMuJu6sz7v7qSTuG1icHOSr8Q5zE5/S6HRTxo1sPDbTy11kUi6GEhPGyWcO9FDmf/CGd3ze2/yUGTz7JOsbJ0ln07+e8ksEECqs7hWkLYFW7t8oUc2tq3H+bjCNbwNeN8Jqk20UI4tHPpRoFHEgW2UrycnS6IgHXttBVMufUIY9cGOWMD7j5/j1bdOhQ4RKdew7PfM4EdvPmodtAmLrdTIRsaadc3eBPy0iTwAwio2rrNCGHrIEVZIpVZSea3jAPkJLH8tz4xrjg0Eaa4Wo5w9PaZYzxaErHta1knohsSsnZU1S8KlwnhcGTDbt+SoHAf0Yd3wxGR2e+XWR31THsq6ixjWM8YKDUP8CwshE8uofXK6Fe960zsU8P9ionJgT8VImxgyxINlYMuvVuznGp3SzMvaSo+TR99G69NCIsDWlrZIcTOG8sV25BBIex+fu8El27qhT1JN8q9/Po/4JvNS5DANQmoOgd1IewcXns21PBZHpy9oEIcwbqVQjhgh1ybkT1z0rXch++9839gWmlsdr6ypDC4n7HnbL6WQIgpgRBvdo5PMSqfMXITo68WwnB805V2KoZdv+Z9xI+TwLYTULV1GxHCTsRt342SumitJ1hJS+jPHaZahD4JIewXUjnH2Mxt0S0QW3MibcEWXyhPDmPZXtOlxFDnIyT1dvYzzfn19VMZoFTP2KWKMlbkuFRHpmVgUvWPc2YAW1kxtv2Kk4Zh8Sz2ReAW0AnkBPsMZnkArSJpA1LNYeQ/XBge81V3f0whvHpqRIQQXsYuxlgihXBksvOTGEJ8280Cx0cCgKpzUBPCsnMjh8MOzRxOevKAnZv1kg4hHD4wKAEH7ZaUYnREbXjXbFFOdU8XgeyrahRLCF9pp2LYdX4ZSCDlBFRt3UaEcLRxuDpXbH79khDC3pP5hRixNUWEAyenrZxdiQRY+ahSTsc5QLw4IvyvbonzGtCQQ4UTOVAmzqVj5tEOCHZ/JEAO10kuRHEoJei6GkoSkelWR6HDcV77S9RHNXQKbbtsWWBN1hARXv2wXFgIx2CnGhGe2wVIubXg9G4UAVXnoCKEh1IGraCN5OF6vhxinENt4WvG+UxSbebmG/lg7eYAj0/xVfJ6rWMiE7G1t7QcLiR3uC9pbu2adzB5UZUNRzw/Gs36iCWEr7RTMez6jbrrOdmbSEDV1m1ECAfzZr3lki9yVtIU5JBSvALgKkI4lCMs1QpKUrItd/YdDUnEjcwRttuIsFTMEZ7mdlk5ZBOn2kL+XFIOit68HTH+RrbJnCoQQWE8lmhtZVyHMa6gtS951UX3UN5caoRjfK3DYq39FgpSP3Jct6pIhA9R+HKKe1kpbO+8cCT4cBKdIzxsVVHtyTgkz3l6TjBGFNae6bLyaR2p6OHlN0f16Ynzq9hF5ghbESrJy5Zapd3a/lyOcOSa30QLwjmnloCqc1hVCE/ke1s8bKP8WXajomqCxylzFr5onM8k1Sbi2tbB6EB1I3fnsuP3U/bf6si3amg/kii4b7fQst9SWCJYLWeuj3lhHD5AvNxOxbHrqb3FOTESsAmo2rqNCGEplSDF159JuTGngoOVI9yWt4u9aPu206RUTLPZQ7Yskc1c1CqrCOGPePjSqwgh/VsngP0v8XDFWj9G1YiFh+U+StWIkwbqpaxUu5HKENVjjDXvwIgj9s3ie7n2vuSXSW60IXnSgy++KhChCLF1OKPcxHiSh9a1DtyFI8ghoWtFoOtd5CaS+yviMjdXLs0rt/ZQ8pZ707zlcJR+rmqEPRcTmYZVNcL3OqS4QtiS+IteqGFXg/M5z8g+47CLqBphV+7oo7ywaoRXKcS9F4Vvv9OAORLBLw8mrEVPC7vrBFSdw0pC2LXp4/qF5AeHDbZXSWYkD+v7qE1fqGG9Za6MVxMTl/IG0EgzL4GB5Z9Jqk1oxm71GqtqhPMCkJmfOpW3w83MoHUeIwejv49Pe9XgYWLv5VG59+LjnPMwjq/bdypPyO/drlQweion6twDeM4o5g+/ORWNFtmpeHZ91+9ljp8EriKgaus2I4RlJpNBW16tafhex1mT+r4ayt67NpfmqaoI4TxOziYiQq0yNvLmnaMKzIYZFNqx6ghHHeTyqkac4EzSGLTpK0RNec1oaWrkJ/0GajXDrs3r1LiVEkPNB3g63WoLC11nK66a8w5WLBHC7uG+rr6obrBjMM2XZxj4DohFpasE6wiH6x27t+MKQtj6RKxXLC/oczk7+wrBOsJHL1GX+6zqFrJfWkcYUl9a7ou6WZfya7FLmNA6kcDWElB1DqsI4UV1cO0+/G+i878K+dtdHL02VnvF8qLPxOk3Thv/pF079P60JLtKM5utN8SGh17X5pSK+4+vTKWvI/tsgw6jLa+VlvE/fK7BNN369fY1GsJB3sjn8xOR9d79vmnOTsW361t7o3JgJHBNAqq2bmNC+JrzXfnj0XlkK3dzxQdWzXFO8trsiwRIgASiCag6hxvPc5WHfPssiOxqLa10c+OpEgAJrI2Aqq2jEE5sSSiEE0PJjkiABBIjoOocEhvArnYUWwg7qRGPBmYwLWJX581xk8COElC1dRTCiS04hXBiKNkRCZBAYgRUnUNiA9jVjmII4clogL51fkLeumm9dMmuJcwfEiCBjRBQtXUUwoktF4VwYijZEQmQQGIEVJ1DYgPY1Y5iCOG+kcXB8R6evG+jJVVpKIN3dbE57jQQULV1N0YIp2GROQcSIAESWJWAqnNY9TpsTwIkQAKbJKBq6yiEN7lqvDYJkAAJrJmAqnNY87DYPQmQAAkkSkDV1lEIJ7oM7IwESIAEtouAqnPYrllwNCRAAiRwNQFVW0chzDuLBEiABFJMQNU5pBgJp0YCJJBCAqq2jkI4hTcDp0QCJEACHgFV50CCJEACJLBLBFRtHYXwLq0yx0oCJEACKxJQdQ4rXobNSYAESGCjBFRtHYXwRpeNFycBEiCB9RJQdQ7rHRV7JwESIIFkCajaOgrhZNeBvZEACZDAVhFQdQ5bNQkOhgRIgASWEFC1dRTCvLVIgARIIMUEVJ1DipFwaiRAAikkoGrrKIRTeDNwSiRAAiTgEVB1DiRIAiRAArtEQNXWUQjv0ipzrCRAAiSwIgFV57DiZdicBEiABDZKQNXWUQhvdNl4cRIgARJYLwFV57DeUbF3EiABEkiWgKqtUxbCyQ6fvZEACZAACZAACZAACZCAOoFffvll5Q8rC2GVi608On6ABEiABEjgWgRUoyTXuig/TAIkQAI/mICqraMQ/sELxcuRAAmQwI8koOocfuQYeS0SIAESuC4BVVtHIXxd8vw8CZAACWwxAVXnsMVT4tBIgARIYI6Aqq2jEObNRAIkQAIpJqDqHFKMhFMjARJIIQFVW0chnMKbgVMiARIgAY+AqnMgQRIgARLYJQKqto5CeJdWmWMlARIggRUJqDqHFS/D5iRAAiSwUQKqto5CeKPLxouTAAmQwHoJqDqH9Y6KvZMACZBAsgRUbR2FcLLrwN5IgARIYKsIqDqHrZoEB0MCJEACSwio2rr/D1GfIAeNRpE+AAAAAElFTkSuQmCC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/>
          </a:p>
        </p:txBody>
      </p:sp>
      <p:sp>
        <p:nvSpPr>
          <p:cNvPr id="17416" name="Rectangle 5"/>
          <p:cNvSpPr>
            <a:spLocks noChangeArrowheads="1"/>
          </p:cNvSpPr>
          <p:nvPr/>
        </p:nvSpPr>
        <p:spPr bwMode="auto">
          <a:xfrm>
            <a:off x="648494" y="1529159"/>
            <a:ext cx="8639174" cy="4501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85750" indent="-285750"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just" eaLnBrk="1">
              <a:lnSpc>
                <a:spcPct val="150000"/>
              </a:lnSpc>
              <a:buFont typeface="Open Sans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Встроенные функции для работы со строками</a:t>
            </a:r>
          </a:p>
          <a:p>
            <a:pPr algn="just" eaLnBrk="1">
              <a:lnSpc>
                <a:spcPct val="150000"/>
              </a:lnSpc>
              <a:buFont typeface="Open Sans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Встроенные функции для работы с массивами</a:t>
            </a:r>
          </a:p>
          <a:p>
            <a:pPr algn="just" eaLnBrk="1">
              <a:lnSpc>
                <a:spcPct val="150000"/>
              </a:lnSpc>
              <a:buFont typeface="Open Sans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Встроенные функции для работы с файлами</a:t>
            </a:r>
          </a:p>
          <a:p>
            <a:pPr algn="just" eaLnBrk="1">
              <a:lnSpc>
                <a:spcPct val="150000"/>
              </a:lnSpc>
              <a:buFont typeface="Open Sans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Пространства имен</a:t>
            </a:r>
          </a:p>
          <a:p>
            <a:pPr algn="just" eaLnBrk="1">
              <a:lnSpc>
                <a:spcPct val="150000"/>
              </a:lnSpc>
              <a:buFont typeface="Open Sans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Сильная объектно-ориентированная модель</a:t>
            </a:r>
          </a:p>
          <a:p>
            <a:pPr algn="just" eaLnBrk="1">
              <a:lnSpc>
                <a:spcPct val="150000"/>
              </a:lnSpc>
              <a:buFont typeface="Open Sans" pitchFamily="34" charset="0"/>
              <a:buChar char="–"/>
            </a:pPr>
            <a:r>
              <a:rPr lang="ru-RU" altLang="ru-RU" sz="22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Трейты</a:t>
            </a: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, интерфейсы, абстрактные класс</a:t>
            </a:r>
          </a:p>
          <a:p>
            <a:pPr algn="just" eaLnBrk="1">
              <a:lnSpc>
                <a:spcPct val="150000"/>
              </a:lnSpc>
              <a:buFont typeface="Open Sans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Генераторы, итераторы</a:t>
            </a:r>
          </a:p>
          <a:p>
            <a:pPr algn="just" eaLnBrk="1">
              <a:lnSpc>
                <a:spcPct val="150000"/>
              </a:lnSpc>
              <a:buFont typeface="Open Sans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Встроенная библиотека </a:t>
            </a:r>
            <a:r>
              <a:rPr lang="en-US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SPL</a:t>
            </a:r>
            <a:endParaRPr lang="ru-RU" altLang="ru-RU" sz="2200" dirty="0">
              <a:solidFill>
                <a:srgbClr val="000000"/>
              </a:solidFill>
              <a:latin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59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</a:pPr>
            <a:r>
              <a:rPr lang="en-US" altLang="ru-RU" sz="2400" b="1" dirty="0">
                <a:solidFill>
                  <a:schemeClr val="tx1"/>
                </a:solidFill>
                <a:latin typeface="Open Sans" pitchFamily="34" charset="0"/>
              </a:rPr>
              <a:t>PHP</a:t>
            </a:r>
            <a:r>
              <a:rPr lang="ru-RU" altLang="ru-RU" sz="2400" b="1" dirty="0">
                <a:solidFill>
                  <a:schemeClr val="tx1"/>
                </a:solidFill>
                <a:latin typeface="Open Sans" pitchFamily="34" charset="0"/>
              </a:rPr>
              <a:t> 7 –  </a:t>
            </a:r>
            <a:r>
              <a:rPr lang="ru-RU" sz="2400" dirty="0">
                <a:solidFill>
                  <a:schemeClr val="tx1"/>
                </a:solidFill>
              </a:rPr>
              <a:t>добавлены десятки функций, наиболее важные из которых упомянуты ниже 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Open Sans" pitchFamily="34" charset="0"/>
              </a:rPr>
              <a:t> 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576263" y="936625"/>
            <a:ext cx="878363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endParaRPr lang="ru-RU" altLang="ru-RU">
              <a:solidFill>
                <a:srgbClr val="000000"/>
              </a:solidFill>
              <a:latin typeface="Open Sans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DA6794-EE1C-4D61-B26E-6B01FB14309F}"/>
              </a:ext>
            </a:extLst>
          </p:cNvPr>
          <p:cNvSpPr txBox="1"/>
          <p:nvPr/>
        </p:nvSpPr>
        <p:spPr>
          <a:xfrm>
            <a:off x="576263" y="1656556"/>
            <a:ext cx="8424490" cy="419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GB"/>
            </a:defPPr>
            <a:lvl1pPr marL="285750" indent="-285750" algn="just" eaLnBrk="1">
              <a:lnSpc>
                <a:spcPct val="150000"/>
              </a:lnSpc>
              <a:buFont typeface="Open Sans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Open Sans" pitchFamily="34" charset="0"/>
                <a:cs typeface="Open Sans" pitchFamily="34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lvl9pPr>
          </a:lstStyle>
          <a:p>
            <a:r>
              <a:rPr lang="ru-RU" dirty="0"/>
              <a:t>Улучшенная производительность </a:t>
            </a:r>
          </a:p>
          <a:p>
            <a:r>
              <a:rPr lang="ru-RU" dirty="0"/>
              <a:t>Меньшее потребление памяти</a:t>
            </a:r>
          </a:p>
          <a:p>
            <a:r>
              <a:rPr lang="ru-RU" dirty="0"/>
              <a:t>Объявления скалярных типов </a:t>
            </a:r>
          </a:p>
          <a:p>
            <a:r>
              <a:rPr lang="ru-RU" dirty="0"/>
              <a:t>Многие фатальные ошибки преобразуются в исключения </a:t>
            </a:r>
          </a:p>
          <a:p>
            <a:r>
              <a:rPr lang="ru-RU" dirty="0"/>
              <a:t>Безопасный генератор случайных чисел</a:t>
            </a:r>
          </a:p>
          <a:p>
            <a:r>
              <a:rPr lang="ru-RU" dirty="0"/>
              <a:t>Устаревшие </a:t>
            </a:r>
            <a:r>
              <a:rPr lang="ru-RU" dirty="0" err="1"/>
              <a:t>SAPI</a:t>
            </a:r>
            <a:r>
              <a:rPr lang="ru-RU" dirty="0"/>
              <a:t> и расширения удалены</a:t>
            </a:r>
          </a:p>
          <a:p>
            <a:r>
              <a:rPr lang="ru-RU" dirty="0"/>
              <a:t>Нулевой оператор слияния (??) </a:t>
            </a:r>
          </a:p>
          <a:p>
            <a:r>
              <a:rPr lang="ru-RU" dirty="0"/>
              <a:t>Объявления возврата и скалярного типа</a:t>
            </a:r>
          </a:p>
          <a:p>
            <a:r>
              <a:rPr lang="ru-RU" dirty="0"/>
              <a:t>Анонимные классы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Open Sans" pitchFamily="34" charset="0"/>
              </a:rPr>
              <a:t>Где </a:t>
            </a:r>
            <a:r>
              <a:rPr lang="en-US" altLang="ru-RU" sz="2400" b="1" dirty="0">
                <a:solidFill>
                  <a:srgbClr val="000000"/>
                </a:solidFill>
                <a:latin typeface="Open Sans" pitchFamily="34" charset="0"/>
              </a:rPr>
              <a:t>PHP 6?!</a:t>
            </a:r>
          </a:p>
        </p:txBody>
      </p:sp>
      <p:pic>
        <p:nvPicPr>
          <p:cNvPr id="19463" name="Рисунок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48" y="1124358"/>
            <a:ext cx="7985354" cy="449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3E4EB2-C880-46CA-A49F-E3CF8E924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28" y="5876132"/>
            <a:ext cx="8783637" cy="1180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sz="2000" dirty="0">
                <a:solidFill>
                  <a:schemeClr val="tx1"/>
                </a:solidFill>
              </a:rPr>
              <a:t>- Оказывается, что над ней велись работы, и даже была назначена дата релиза, но позже было решено пропустить ее ввиду присутствия огромного количества ошибок в коде. </a:t>
            </a:r>
            <a:endParaRPr lang="ru-RU" altLang="ru-RU" sz="2000" dirty="0">
              <a:solidFill>
                <a:schemeClr val="tx1"/>
              </a:solidFill>
              <a:latin typeface="Open Sans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ru-RU" sz="2400" b="1">
                <a:solidFill>
                  <a:srgbClr val="000000"/>
                </a:solidFill>
                <a:latin typeface="Open Sans" pitchFamily="34" charset="0"/>
              </a:rPr>
              <a:t>PHP </a:t>
            </a:r>
            <a:r>
              <a:rPr lang="ru-RU" altLang="ru-RU" sz="2400" b="1">
                <a:solidFill>
                  <a:srgbClr val="000000"/>
                </a:solidFill>
                <a:latin typeface="Open Sans" pitchFamily="34" charset="0"/>
              </a:rPr>
              <a:t>7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576263" y="936625"/>
            <a:ext cx="878363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  <a:latin typeface="Open Sans" pitchFamily="34" charset="0"/>
              </a:rPr>
              <a:t>Сравнение производительности с </a:t>
            </a:r>
            <a:r>
              <a:rPr lang="en-US" altLang="ru-RU">
                <a:solidFill>
                  <a:srgbClr val="000000"/>
                </a:solidFill>
                <a:latin typeface="Open Sans" pitchFamily="34" charset="0"/>
              </a:rPr>
              <a:t>PHP 5.5</a:t>
            </a:r>
            <a:endParaRPr lang="ru-RU" altLang="ru-RU">
              <a:solidFill>
                <a:srgbClr val="000000"/>
              </a:solidFill>
              <a:latin typeface="Open Sans" pitchFamily="34" charset="0"/>
            </a:endParaRPr>
          </a:p>
        </p:txBody>
      </p:sp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54" y="1691605"/>
            <a:ext cx="9441718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ru-RU" sz="2400" b="1">
                <a:solidFill>
                  <a:srgbClr val="000000"/>
                </a:solidFill>
                <a:latin typeface="Open Sans" pitchFamily="34" charset="0"/>
              </a:rPr>
              <a:t>PHP </a:t>
            </a:r>
            <a:r>
              <a:rPr lang="ru-RU" altLang="ru-RU" sz="2400" b="1">
                <a:solidFill>
                  <a:srgbClr val="000000"/>
                </a:solidFill>
                <a:latin typeface="Open Sans" pitchFamily="34" charset="0"/>
              </a:rPr>
              <a:t>фреймворки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576263" y="936625"/>
            <a:ext cx="878363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  <a:latin typeface="Open Sans" pitchFamily="34" charset="0"/>
              </a:rPr>
              <a:t>Определение</a:t>
            </a:r>
          </a:p>
        </p:txBody>
      </p:sp>
      <p:sp>
        <p:nvSpPr>
          <p:cNvPr id="22535" name="AutoShape 2" descr="data:image/png;base64,iVBORw0KGgoAAAANSUhEUgAAAsIAAAGmCAYAAAB2n+IIAAAgAElEQVR4XuydP5gSydbGX7MxGyMxEjdxNlomEqPFaDCSiRYjMRIj2+j2ZGT2RvZGstGw0bDRYCRGciPZaLjRssk3bCRGki3Zfqf6D3Q3zdDUMALty/Pc57nOVldX/ar6nLdPnaq+9q/8wB8JkAAJkAAJkAAJkAAJfGMErlEIf2Mjzu6SAAmQAAmQAAmQAAk4BCiEORFIgARIgARIgARIgAS+SQIUwt/ksLPTJEACJEACJEACJEACFMKcAyRAAiRAAiRAAiRAAt8kAQrhb3LY2WkSIAESIAESIAESIAEKYc4BEiABEiABEiABEiCBb5KAlhD+v//7v28SFjtNAiRAAiRAAiRAAiSwmQS+++67pRumLYR1brZ063gBCZAACZDApQiowAXt9aUQ8mISIIEtIKBr6yiEt2Bw2UQSIAES0CWg6xx078frSIAESGAdBHRtHYXwOkaL9yQBEiCBr0RA1zl8pebxNiRAAiSwEgK6to5CeCX4WQkJkAAJbCYBXeewmb1hq0iABEggnoCuraMQ5o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CuEUTgZ2iQRIgAR8ArrOgQRJgARIYJsI6No6CuFtGmW2lQRIgASWJKDrHJa8DYtvCIFRr47K/nO8fXSCT60yMhvSLjaDBK6agK6tW6sQHjZLuPX47Rw2r/DxXxP5qybH+kmABEggxQR0nUMUybBTR82y0Xr/Fz7jNu49KqJiWqjmd1NMb0u6NuqjWTNQa77HX59Vm2/jyWkXjRJl8JaMIJu5AgK6tm6tQrhnZbB/JE/t7Xv4MbvjYhgP8N8//pb/QyG8gnnBKkiABL5xArrOYYptjK5VwP2jP2JI3sRPJ100y9lvnPIauz/uwircx9EfN3H3oIRSuYhysYQcNfAaB4W3XgcBXVu3ViHcta6JcVWa9yP+Nb3Yb9fCNfePjAivYybxniRAAqkioOscJhB6NvL7L/EH7ompbsP0IsDDVhW5w1/x+eYzvOvXUWRgeC3zpmfnsP8yg9dnTRg5DsJaBoE33QgCurZujUJ4jI5xHQ9+AW6+OsPQzLkg5wjhcb8F27JQ/+0P/K2W5Z5UYZoGSnteJNm51BPW0SFxhHZGohZ5PP5dItD3XuOsayCHIZqlW1DZGY9OPqFVllfoQROlO4+hEjYenZzL33ZmywTuNblO/jbq1mHWvKXDm3dxUJKlKquK4MrhsGNLu238pqLeEgl/Uq2hZhaRnfQ7fj69+vgvzKy07ZZq2yOcfGpBNZc/EiABEriIgK5z8OucrNw9e4cv9SKmUqsHO7ePl/8DXnz4B/Zey7NPz/D6zRhN6zf88bey1QZs2wjYwRH6zRqMWhPvZR3/5t0DlIwarGo+UPfUNkf75tvcuEDKJN0uEFwJ+45AbZMc2jH6LRuWVXftcqiI5xdmAI/QrZuo2S2nD9IJ/Fisir03UPDscvi+brTWqPmpJNP+PXv9BuOm5dz79r0nMGwbxsRpRO7j+AwTplGC6/okGpy5D7v0BvVsB6b9u6RGxDMPtjfMXOq4JhHleZNIsawMYnyPf13AH426qJs12C03RUP1p2qaMEp78D314vEIN2SuX1fFYoNoMwJgElS7aEwuTtX0+7hoPGiL1klA19atUQjHiNB5QngSkVD25kfsoY//OolQEqE4k4c/5z5i/gPjlFHGaOiV8x+WoYjH3CGUFnaNKSIidwft6h4e/irG+acTdJtlZOPEcowQHrWr2Hso0RH5b7fv/YjM8L/iBOQfN3/CaU8ErLRnKDfMHf4uZcQo/rgH9P/rGIub4mD6VTE0RtPpx3jgXRtIGSnbHVQzFMLrfMh4bxLYRgK6zsHt69RO/3h8jk4lOx/B0LdPqoiIsR+zGHk2DgfHOG9XxJ4G0yzCZe5JQKQjARHXmk/v69vzoVfXUkI4YPNn/IInhJUjCNpl13W4tjkY6Ah2vGfnJQorqSK+jfZ9zQ8SZOlJkGXQQPHOU7x3gjYlFHYkh/fX9xLEuSeR265EbsNCX/mMrOT5un7tAMfnbVSyEiwys3jws/eyIGJy1Grid/XyoHyGeikJBG7Ek4T8Cu69wlnHRG5nNPFr7rhkMPyvCigp93SKXjOLVsGA430mqYnu2DhjUbbRKfUXC+Fd8cXZB/j5s5eisTdCq6mE+U08e9dHXS0ZJBiPaHxnIoSDKZRR3+4KAHc1Wb2UuAJAXKzKZ/dWlxeMSXlooGz13Nnn+2ZfS0jYzJSXlR17wXhso4FIUZt1bd0ahfAAjcIdPP0v5CH54j4kwck8SY1QD/ENEafAD//5KHM9Lw9nwJg+OcWXRkkiCdMIs2+84qIDEzHqLOfVMKpMI8LNjIWshKg/i3g96Tbhpr3FC3b/4XTvNZxERtwosrpwMIlA//D6DGIbvTI38UKMgq36O+7AEMPxy2cRy59csewiiEkZcZoSdDTe7HUiz6ZEMyrgqliKnmh2hQRWREDXObi3nxOwiGvbxD79iDd/you7vOtPV9h+EAHYg7HrCUSxv6dyuoFj88ZtVK8/xK8Qm/zFT7GI3jcatMjE2smozZ/8W/zEJ/ETjjzyN2k7QrggIs/1AU9OP3mbyxb1eYxhr4v+CNjdy0surshFSQ0pfP8c/70p4nNoYm/YQ9ctgLwk6yqf5a+ARoMwP775Ex0XlgRm7jhtcX1GFv1OT0YAyOQK2FMuUsRcQQT2f33/OFlJVGkrIkTz0hbJGTbz9/GzROod35ppICepLf9TK4nnEgxy3JP4t/xjCQp54+ItyM5bkZ36nuBqZCQiLGK/03Nai1xhz4nuDxoF3FFO3gtGLR6P2VMuEkf+OwauqyVmP9I/mY+uEM4tHBNfgs8bf1nJWDQeK3pmWY0eAV1btz4hrETgdRGBWPQg9mTpZx9qT52THuAfIyFRYvfh9nOJp5PXLxcnhJVhb5VzOFRh4Tm/qZgNO4K44o5RK3RRviWR5kjKgooS31AKXj2Y9R0YMWXGo5GYSGBnd3eydLRYCLtv/o4P8aPHk3QPvQnEq0iABNJJQNc5RIVw8ohwUCxN7fJPIjSbGVuidj/Ps7xToRYQha49nxUnSZbMVeDjlqzC4ZFEpFsqIj0rhLvlW+IPVBEJYjgR70VCeNr80HL63Z9w3Gqg4qXrOads2A2037rRV/8XvxrpirBJfRKp/SSCPSNR4lbdgt1oe9FivxbP781JJZysjkqUvbdneQyCx6lNA0yhqPe8PTpxQZhpjyapeiNJYazLySKNthtRn/x8IbxwPPSF8Iy/jwhhJR0uHpNFQlgqWDQe6TQhW9MrXVu3NiE8liWb7IOfJfoqD7S8QU+OSZt5EJMK4WmE+WIhLHlteclri9sA7Q33NPLsmKZJ+sRkaS0gQC8rhONm2GIhHHA0k6jyTUkTGUqayNbMWTaUBEjgKxDQdQ5+0yY5wi8+4B+7MHlhB6a2OZwjPF8IN3YtN2p39xFeVAuOMA3+9mRfRVH9cRIo8aOYFwjhi5bM1YkKcoLC0X9jAh9e5HBXfE6xdIT4IvNyhN1Wj50o4xDDtuT1/vwe+PEN2h1Jk5v4twO8klxilfLbbzzA89/mpeXFCeEc2kVZNZVq7z07Rk1CuTujNmqHP08jwj0Lmf2j6fK/B/PqhPA0CCO9x8BJsfDGe+yng9zDs+OaRJ53MGrXcPjzNCKsotWLxmNuakQgHzguyBWNPk+j2F5EeOGYLBLCojEWjcdXeJ55i/kEdG3dmoTwdAnoniwBdY2AepsRwnGpEWKC/Rwtfxlkkis1Xf6Jf1iKslQjluWH/+CD5KwNqt/jqdosd/wnGnttFO+r3dE/4D8f5YFVy0zaqRESea5K5FnlG8sDPDR3YlIj/CWswJKV3HE5IezXQSFMA0ECJDBLQNc5TGqarL6FT40YyB6K/GO15+EJTr80UBr7qVsJUiMiJ1Bg0JFtXwXkPWU8aHh2epJbfIEQXiCQVDpBSdIJ3t48wAvZmLzTbeDn3yVvIPDBiYGkTdwRR3Dz4AXM4g66jZ/hFokTwiMMuj0MZClvkrIQFO6ykTnb8NLbJJ3vX0nnU6KxXb3upPglTo0oB/Jy/ZQGPwXDXwmV+7p5ufGpEc4Lym59NjVCcnWrsl/mV8nfffVRAih+JGphRHh+akSh430XQLieS+RXDWW/XsD3zwNCWE2qBOMRnMXJUiOmmmKyohuJCMuOQPeUqrljskAIT+oL+OvoeNAArZWArq37+kJY8sKKVQvvvd25ziaB6cEPM8n6FbVJDP7xPXM2y6GOveJLdylmYjgDy0y+oZwky/vJ+7KzOXRqxK7kcUky/C/qZAl/o0GSHOGMvPkuv1lu10trcDcsuPlr6rdYCMelRvjtXes85M1JgAQ2jICuc5h2I+E5wktvlnM3FmclDcI5O16iqX+KmBpIpLjyq9rk5Nl7zzCGNjAZcsrDaH/m+M3Z4IcvkOS849Oe2HvZKBbKEZaleD+IMtnYvCg1YrqJbXaznEQfu5IjrKLCzuZpb9PZZBPa7GlEinP8Zrnp6mV0w6CoOcl7tZyV1OkLSWQTtqSDdJ10kEWb5aa+51I5wkPfT/v+yd+sFhSfCcYj8vwsFsISZNor4mVoo6FUEhHCexMfPW9MvLewuakxycZjwx7/b6o5urbu6wvhC3ONomM2ffucOT7tkRxFY8nyi9pB4L3F3pa3+XrddpfWnOfAe0P1j0/zNiJMIwExBk+Wnqp7snHD0cIfnV27regRawGxetHxadHjdJw2RY9PMyxYRiH0GczFQjjASW2WK8txNbWyu5mCPxIgARIIENB1DmGI3hFjKufV2Ykf82W5wGa5F69yEg38Be+d49NM1G05c3hinyLHlYWOmpx/bFqoPWKbP+L+QiHsi0TZNeaeshD0C05EOI+Oc6ym2ljmnWyQKEd4iE5djnwLHJ8WPi5T+tiUY8NMxUCE4U9yTGa+iccvJTrqpJjsTfzKjy9eISeRxV/eu8enmeLDqj4sOY7MrlZg/S7Mb0tE2yph/Pi5bCz8UU6W6MjJEi6VQdtCreYd/zZzxJoqET72SwnrohzdGfU9lxLC8sIy6krbK5ZzsoXyx1ZpjMfPJQz+o+Rodyqy49FdRZg/Hjo5wnCPf1N86nXZiD4RAN5JF/4+okVj4qf9XPAilHA8aIDWQ0DX1q1RCF/0wYyY8wnXw5V3JQESIIGtJqDrHJbudHDpWPuc89lNz8F2xG+AXrqlG3DBoqjzBjSRTSCBLSOga+sohLdsoNlcEiABEliGgK5zWOYeTlkK4SWQUQgvAYtFSSARAV1bRyGcCC8LkQAJkMB2EtB1Dkv3lkJ4CWQUwkvAYlESSERA19Z9fSGcqDssRAIkQAIksAoCus5hFfdmHSRAAiTwtQjo2joK4a81QrwPCZAACayBgK5zWENTeUsSIAES0Caga+sohLWR80ISIAES2HwCus5h83vGFpIACZDAlICuraMQ5i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bSGcQobsEgmQAAmQAAmQAAmQwJYS+O6775ZuubYQ1rnZ0q3jBSRAAiRAApcioBsludRNeTEJkAAJfGUCuraOQvgrDxRvRwIkQAJfk4Cuc/iabeS9SIAESOCyBHRtHYXwZcnzehIgARLYYAK6zmGDu8SmkQAJkMAMAV1bRyHMyUQ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RCK912HhzEiABErhaArrO4WpbxdpJgARIYLUEdG0dhfBqx4G1kQAJkMBGEdB1DhvVCTaGBEiABBYQ0LV1FMKcWiRAAiSQYgK6ziHFSNg1EiCBFBLQtXUUwimcDOwSCZAACfgEdJ0DCZIACZDANhHQtXUUwls0yuPRCNjdxY5q83iEEXax6/yDPxIgARKIJ6DrHMhz+wjQR2zfmLHFqyOga+vWJ4THQ/S7HXRabTRHJTQbJWSW4jFEs3QLj98GL7qJuwclGDUL1fzuUrVtfmG3v+3KJzRKO+iYBRiZBnpGbvObzhYuRaBrXcP97gk+tcpLPhNL3YaFvxECus4hhCeBvR42S7gVNshSxSOcfGqh7Bn3JGVmhmXcR9M0UGu+x1+4i4NyDbZVxl4wCLCqMlc5JyR4Mej30O81UXs6gvmpidJyTm9B6+gjrnL4WPfmE9C1dWsSwl1Y1+7jyOf6SMfpe0IYx/jTF9FirLsNA5WjEYyzDsxcusKl434D1ZKJ3/4C7v5Uk5eHKlLWxc1/0r5CCymEvwLkb+gWus5hiiiZve5ZGey3KzitFWWtyv/tYi+fQ8YzxUnKhIdmgGY5D2NkoFkXe4ce6tUy7F0b3WYZWafwqspc1aQYoVevoPT8Lf7Gbdx7VES5Yogt33NX91b4o49YIUxWtXUEdG3dmoSwrOyPgR2xAvpO3xfCURE9QKNwB0+LH/Gvmd+6gWSDSUD/mSA7EpgloOscgjUlsdfOvB2J3bXm290kZUI96FrI3O/AOm+j4qpe0b0NFO+YKHwcwjHxqypzJZNnjJ5VwH4rh5O6hXIubSuVVwKNlZKAFgFdW7c2Iez3Ut/pzxfCzdIdPM5+wD92YfLGPeraMAwbv/0h7+T3nsCw5d+h9AmJKqjrQqkW0spXnqDu2cjtv0Thwz+wC9P3+K4pxr/9Gmc9AxlnaTCPj/+acF2BG0npnnxCy1sbdJcGLy6DsVyXl4h51hf5s/XMlonOm7jUEb/MK6+Nbplu5Qz5jgnzl/f4++Zd/GQ2UDfygaiOXDfqwjYM2L/94ZSJLk/GLnk6kf4sGtdM7H6wMJaoiPX7X/h8+wAvLBtWORwRGbQtmDJGv//1GTfv/iRjJP8u+t7Pj0od4DjoFL0u9ewc9l/+D48mrJcsL8702v1uaBl3LH/L3z9CNjB+AgK9hrCyWngv7QzNpaEsdd56jOgUcpvoM1/8fMc+E4M2LFkethU/NUbCyTKLTkRs1KrgxuEuPvxjYzo1e7Bz+2jI2LrpM167a7/i/d/A7YNnqFkWKnTMiwdky0voOoe4bs+310OxcbdwmLsoAJGkTPius/ZS/fcerMw+uva53DOLVZWZ6a+yCaY8V9YY9Yrl2KXbBy9giV0qq7yMUQuVG4cYHJ+jM1HpotPFxt95vIvTLw2URkq0S7lzSQ/xTVkM2PiUEUksCdqeoA2+fQ9PxAbYEzut4yO2fGKz+SQQIaBr61InhIdtE6WHTRGsfVieKlCCpnDfRva4Dbu0K4ZKyjwfwDzrYppi6xqS5osTKaMSt0Zo1w7x8ySy7AoLq/wRw0mkOSw2kojc5GVETk1SRuYJ6mCZOUJ47x2+BCLjQxFN3z/1hbgvlu/h2bENU/o9bFkwnv4KvD5D14cz7sDIPkC3dIK6LHtmRh3YlUM0RKj7y5Nuv/bw7ov/EqDasyN7+8RpqTSYmwd41bBFeIkbc9JXeii966NedCMko3YVew97qJw2YMi4uWPUQeXDwBtHb3x++AG7RivkeJRjtPNFWH98Rj4ihJtJy88I4emLRNAZ9ew89q0s3ggn0fHoe3PJTcWRfoxkqUP9pL4bD/s4/lOcoZMHqFgkWwidERujNqp7D9GrnKJhyMvdoClj9VwYfMBAok07nkPeDb6kSdSscMdG6aznzPFQu7NjdOwKDn/ejX2poHVNFwFd57CsEFYv1c2yK07jf+4zdXGZ8JXOs3AUfYn0ns28K7pXVSZWCMuL8M2DV2jI86LSMhpGBUe9Et716yjuio+o3sDDYXBV0vvb+BRfJGVvrOxiu4QPRbGDtab78hwU095NZ+2n2LsbD9H37ZkKjhTuw84eo22XsOvZgIHp22kdH5Guec7ekICurdt+ITwTfruLJ6dt2VDmG2NJlShKqkT2Hf6pF70Isfs3sxAUtVFDEja2aoo5UcdGxYn+OlvUImIjuci9ICIsotMUo5nJv8TL/pyIcGyZOULYcxb+fw230evjXng50+mnVcSHgbxAiHZz+13Gx66IXF/LiSMofF9D3hOq8VEZRxF6UfGggxyhVbmBw+ExziWnMIuxRHeKMIcmWnJfVxpHU1y8el6/huwRRNUfA090ZjtA+eho6jj8+yYtHxHCY4mQF3sZ5F++nNapBKk4p/HpF5lf/hKn1xfFMJiKExNhTmqmokJ4LKsZRVOWgUV8e+8NMvUKuPO06EX2XedbyU7nszMeIpLduSqrHZUKmoW6cBf1rn7q5eb6AwxC0e6kLWS5bSKg6xzi+jg/Iuw+n+1nL5DpNGejp05lScqE77oqkZuknpn++s9wMJrrvXQOJQrcliiweoEXkyABACWMp8/VyLMR7n1lBebJGzRraoPfQAIsVTz+NfwSush3DBpFed6zePeP3Mezwc7fZNP0R7Gb8joQXn1M5CO2aRazrSSwmICurdt+IRzcLCecRn0VLbOwU++4Ythbrt45OZ9EH13tJG/yE6EZFGx+GsOsEBZFKOkRLRjnEql0qhaxIUtTriHy/n3J1IiBRBHsbBPl7vXAyQFhIxdfJjpJYto/08b4Miqaee1+U4LCKpoYL5adKGxg6X2xEJ6mh6iWuuUzUwcyM8ejbZsKaqNbkuioG+kUReecoNEr2xjvB9NQliwfEq4iwkuygiCbcbrXA3XGOcZ5z+YKhXDcLaK8xx0D142sJ3xdYWzlw0u2EYkxk7az2MywxDYS0HUOywphU4RwQ6KndXkh3JUVta5VlehpAadySoK7KtLF4jIbKIQDp16I5XJPK8rISpsEVna9l+MdfzXGyVeWNDLvGkcI2y8kqDCbthRcXbxYCMO9584JztU9fUTeqpN7KoeOj9jG2cw2k8B8Arq2LgVCePbECVeg7rkRzdEFeZvB0yqGYkxuHSIzWV6OE4lulLJVVaJuJz4KdxkhXOrDKA9gSPrCMHSEVsDIzS2zQiHsvTzkP/4rm1HmiGXfIXgR52WFsCu2Azm5I1l2NGuot99C0rinPz9HOxDxaGbEqfREpColrCIfhZ68OOTRDuVjT5klKh9oT6lvoDwwJHo6DIvFZcTtMmUjQzcbdXPze2v1Nt6G4Uzz0Z0Ibw059ZKWCfx/eWFzfirHWI4VbLT/C1mdnfxCOYi0sKkkoOsclhPCI/Q7fezk88j6q0YzObRJymy6EI5u8JYXceO6CFF3NcZZPZPVJP/ow3kRdGdvSSAQk0gIx24+8I+n0/ERqZzu7NQ3TEDX1qVSCIdEFlwhvCei7oLNzBLglDf5fRELXrR38uYfSS1wlqQlReCLvYPadTnn1d+5LJNv0fKWmp/zy5yjNqyinW+J+NyJnKYxjW7OL7NCIexEviUH9kyW468oIuwuKY5w6pylqXJ8Jf9a5b/Jhjp3/9a8iLB6CZG8YcmFKAxM5CQSWhTR2omK1tBSYYLyk2hvDcNqG/mWSgOJLDeuPCI8dnKKd/yPpHhDGHWefn7vcbs+2dw2O49UZDwLa6+L9l4TmVoGXSftRH6THON3aKkcb0eoxGyu+YYNaJq7rusclhPCcXPZ24A8saFJyoTvuqqNcEnqmelv7MuslwM8OsUnCbioQPd0NUZWqiaBEveA4Hgh7IrnB8NpHYmEcCSFLfLKMElBS+4j0jzr2bdvkYCurUulEA4vu3tL+LLJrStv7PHblSRHVVTy/WYg/3dGiHnTyjm6R5blP2RQKQMtLy3iYpGb4NQIlcvazcih8e5HFMIGNJAfO7fMJYRwxMBO8tG8vLfYHGHvCKOcVo6wK9oeyMZGJ4fVi0DvfZCXlYLfD3fcXsq4ubm3YeGmxGEz10RezlIe1dTRSlFht2R5z+m9fi0CMiNnNDunfETqjM0RVnNH8pvlXNNONfBxkyQR4dj6Ikuv/jzc+yDHUk3guJGnl5K3PTmhRDlkE1n5e6NgyTmrLSeH0fPGEn3vhDfGedG6EXOEU+8vdJ3DUkLY2S/RkNMR3LQx517pep4AACAASURBVOfloff8UxWSlInedFVHoyWpJ+bezqpVMEdYrUDJxuG2bFKbfMzI+VsNe80qWg8krS2QSuGe6AL3BAk/p2GmjllhPGvvYvZphNqr4yNSP/XZwW+MgK6t21whLEfFNBpdZEoS8fMNa2hQYz6oIfmiw66cOlA5kpxR2VHvHZ+m3tizD7ooOScjyJFdw55EHm0My5JPLBpr1GugvP8ceHMmAsi/mRz1U/keT51TFwqBHf9qo518CU/a0pPNR9MTJPxob/DkBG/n7/GfknPqRgjCpzaov7gG7Aj3JCd3eopFnBC+uMwlhPBbOTXipI5aMSOnpLn8RsaZiNWc++LgRxQXnhoR3ATot8frnzo1olmH0op952SKFrKnPcl98wRnRnZEF97Iruyc5N3Jl6QsEaP9v/HZiBfCTr52rYPsWHKqncjnxUJ4YXlHuMqulntyFF7X2wwZEzWdOTXC6YucgBH9gEsSIaxOJqnu4aHsQj+25ZSMmVMo3Ne2rnyo4L7M5Tdy2kZOdqr3m5a8MPXx92cjJISduZQxJSK8g0ojcO6q96Ix/I86EUW2Jg4lh9G00JUciekpG9+YxfyGuqvrHJYSws7JLbKqs/vK/fCFvylMjk+c5ggnKTNrx1rlHKqTD2qor8yV8Hxs41y+vOhaa3Us2yrKRO7t2QR1aoT7MY++bOY18DTUJ3WNtxrTy+H9TiX8RcixnBZR2Jd9H2/kWtksN6kj5548If/udFqwDsX2eBvw3FbMbn5zT+45lme3JJvuhujJCpE9LAsPFeBJ4ke+oUnPrn6TBHRt3eYK4VCeatyYxp+Te/PuAUpGDVY1fA5u8BxhOaTWPQdX7eIdX3T2q3ffSZ6q+283YtqTI4a9A929YvPOgpw3I185ObiuAbOfvUM/sBEiTghfXGbWgTgbLBKdGnGCd2MRwJNPmNqoyykOrpPxfonOEZ4vhLtvTlEUx2Kpc4jVGZhmXb4Q5Qlt5Up6IpKrVuCcZ4luNr7H4WQJMip03Yhxx/Sj7QuEsLe5b255x+nZeBY40i0+fSByjvC883gTCWHXiXdEBJv2b05udOwZ1+JM69XqlJ2cH2pmG/j+0E8tmQ6TI5rllIno55kHbfmSlaGOb5KvEh6UUbPL8iJ4X44DPJOXOX6mO81eQ9c5xDG58Nx3J8/fhNWSTyF/Vp+7V/PMO3N3YkcSlIneOPj55M+3cfBCVjwu+sTyZcoE7+09w29Oi/IyOrVNZl290IfXFp3VmAc/x79YhrjIl+WeyHngtgHnGHvnHnXpk9jDkM2NSV0K2mD4fGtyjKNTUQI/kuZZzr6RAKBr69YuhNc/eK4BkdCa+5Wi0C9+o5iz3CWRPP+0iKX7sFDkL12j5gXzNsJpVhd7GXNRV0mTdZHAsgR0ncOy90ld+cQvs9JzZ1+FpEiETphIHRF2iAQ2moCuraMQ9t6kkwvhuDOIl5wbFMJLAmNxEiABXQK6zkH3fqm5LrEQ9vY89GdXYlLDgh0hgS0goGvrKISXGNzRoCt5WTbKz0dyukQgB3OJOpyiFMLLEmN5EiABTQK6zkHzdum5LIEQHg/76Kl9FYcN5+NC9vQb5+nhwJ6QwJYQ0LV1FMKJB1htyLiFw86PeNFowI7fwZe4ts0oyNSIzRgHtoIEro6ArnO4uhZtSc0JhHBPcvL3j3bw6E0LzcCehy3pIZtJAqkioGvrKIRTNQ3YGRIgARIIE9B1Du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2dthBea295cxIgARIgARIgARIgARIIEPjuu++W5qEthHVutnTreAEJkAAJkMClCOhGSS51U15MAiRAAl+ZgK6toxD+ygPF25EACZDA1ySg6xy+Zht5LxIgARK4LAFdW0chfFnyvJ4ESIAENpiArnPY4C6xaSRAAiQwQ0DX1lEIczKRAAmQQIoJ6DqHFCNh10iABFJIQNfWUQincDKwSyRAAiTgE9B1Di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WjfJ4NAJ2d7Gj2jweYYRd7Dr/4I8ESIAE4gnoOgfy3D4C9BHbN2Zs8eoI6Nq69QnhQRtWrYb6b3/gb9zGvScm6nYVud2kUIZolm7h8dtg+Zu4e1CCUbNQzSeuKOkN11zO7W+78gmN0g46ZgFGpoGekVtzu3j7VRAYdmyYpo3f/vgbuHkXB+Ua7FoZe19lGnvPEk7wqVVGZhUdYh0bQ0DXOYQ6MB6i3+2g02qjOSqh2SjNzJNxvwnTqKH5/i989uewJXM48LI+bJZwK2y05TaPcPKphfK8iTfuo2kaqDXf4y94z0akXqyqzFWOmgQvBv0e+r0mak9HMD81UVrpw0YfcZXDx7o3n4CurVuPEB40Uc4bGFbqqBsFZMY91KtlHI1MnHUNJJN2vvM+xp++URZj3W0YqByNYJx1YObSFS4d9xuolkz89hdw9ydxOA15cUhXFzf/SVt5C8fo2UUUX45ROrZgFPeAQRetWhVH/SJOOw2Usiu/aaRCCuGrJrzO+nWdw7TNXVjX7uPI/8OjmBcmx6Y/xqByikbQpu/YoZernpXBfruC01pR1rP83y728jlkYm3ZAM1yHsbIQLMu9g6ur7B3bXSbZbiPxqrKXNUojdCrV1B6/tYN+jwqolwxxJbvuat7K/zRR6wQJqvaOgK6tm4tQrhn57DfquLPThXi9t1fz0Zu30L5bCgCNgn/ec57gEbhDp4WP+JfM5+kIpYhgfURkHmfl3mf/zCAXQi6RXHupTsS9X+Hfj0oGq6iqRTCV0F1U+rUdQ7B9o/HwI5Mz651Dfe7s0LYsemNCs56gUBG18S1+10cn3dQcRWre/1IbLOV0DZ3LWTud2Cdtyd1YNBA8Y6JwkfxFaqaVZW5kgGTF12rIP4uh5O6+LfkS55X0hpWSgJpJqBr69YihAdtG61hHpVKfhoVGMoy0a3HyH/81zVuC3/zhbASEI+zH/CPXZi8cY+6NgzDXXq+fe8JDFv+HUqfcIXHzKrdK09QO0L9JQof/gkJlq4phr392nEAGWfZL4+P/5pwu+BGUronn9Dy1v3cpcGLy2As1+UlApP1Hc5sPbNlosDiUkf8Mq+8NrplupUz5DsmzF/e429Z0vzJbEikPjA26rJRF7ZhwFapLDHLnrFLnk7kKIvGNRO7HyyMJSpi/S7LprcP8MKyYZXDEZFB25KlVRu///VZsgN+kjGSfxc9D+qxPMKBONaAU/S65Djil//DowlrP4qVsLw4U+W0g0u0Y/lb/v4RsoHxExDoNYSV1cJ7aWdoLnlzOJStMxkWn3l4nGIFhFdk3DFw/cFg0iaHsfzvQ7UHq/oLhsaZlxrjtan2K95LZsXtg2eoWRYqQac76qFhmrBasrz8WaUiyVjaBtxHIP5ZWvzMLHxIWWADCOg6h7imzxPCzp6F8Y5sYQi8zDnPlI1Xk+DGUOzgLRzmkgcpZu2lapXM/8w+uva51JfFqsrM9Fe139zFB2uMesVy7NLtgxewxC6VVb7HqIXKjUMMjs/R8ZW+VDKQZ/TO412cfpHVnJES7VLuXFI/fFMWAzY+ZUSSRoK2J2iDb9/DE7GV9sRO6/iIDZicbAIJrJCArq1bixCO6/dYhFj2gRi4GJETzyneeQ/bJkoPmyJY+7C8CJsSNAUxyNnjNuzSrhgqKfN8APOsi2mKrWtImi9OpIxK3BqhXTvEz5PIcg92bl/E20cMJ0rd/VtDhKTK1U0icpOXETk1WYKcJ6iDZeYI4b13+BJ4sxi2Kvj+qS/EfbF8D8+OJUdV+j1syfL801+B12fo+nDGHRjZB+iWTlCXJc3MqAO7coiGCHV/edLt1x7effFfAlR7lGOUMVXLqjcP8KphizgTN+akr/RQetdHvegukI7asjrwsIfKaQOGjJs7RhJJkkipO47e+PzwA3aNVsjxKMdo54uw/viMfEQIN5OWnxHC0xeJoDPq2XnsW1m8EU6i49H35pKbiiP9GEnoTP2kvhsP+zj+U5yhkwcYEQlur9Gu3sDD4Zzc3MjLoe8sbypnXC0im82jIGI31KbsGB27gsOfdwMvDIqPzN3sG7RUbiVUzmUJzwcGzuS5y+3MPkvJnpkVWjBWdWUEdJ1DXIPmCuGZwiNnH8ODdhkfJTKcd/SxO8+aZVfAJvk59zuKvkR68zXvCupVlZlpj2MTjnDz4BUa8kyptIyGUcFRr4R3/TqKu3HPr/e38Sm+SMreWNnFtry8FsUO1pruy3NQTHs3nbWfYu9uPETft2cqOFK4Dzt7jLZdwq6kopil5xiYvp3W8RFJRoBlSGB7COjaus0Qwt5D3iqdifHMJcybmhfxvIsnp23ZUOYbWkmVKEqqRPYd/pElZjde4f7NLARFbdSQhI2tumomeidLdIU7NkpnPUdQJxe5F0SERXSaYjQz+Zd42Z8TEY4tE52ss+13XFEoIu2V2QsvVTr9tIr4MJAXCAHm9jvo0KQicQSF72vOkr4SqvFRGXVHn2vQ+Y3QqtzA4fAY55IvmMVYojtFmENThJqfBhBNcfHqef0askcQ1dASrIVsBygfHU0dh3/fpOUjQli9mBV7GeRfvpzWOWqjKs5pfPpF5pef4ej1RTEMLmXERJhnzcmClIRYIZzBu3/ECU8Cb7KSUamgWagLUy/RSL24XH+AgedE1UvGjYdjN0I1abYbzdpzVmCi7Uj6zGyPgfyWW6rrHHSEcCiyee8ZTuTl14meOj/3GW4/e4FMpzkbYY254apEbpJ64oWwrBIFo7leFHgoUeC2RIHdZwsSAFDCWGrwnr2RZyPc+8oqzZM3aKrNrzsDCbBU8fjX4IvqYt8xaBRx52k29Ow7f5OXjY9iN+V1ILz6mMhHfMtPBfueRgK6tm4DhLC70eGxRKc+ivhwIwdJfjGb5eSykdq5XLKwU++4YtgTEzsn55Poo2OSLYnETYRmULD5aQwxQtJJj2jB8HLeHKMvS1OuIVpszNRdFonlgUQR7KxsPOleD+TihY1cfJkosyWEsBdZmdTgiLimBIWVwI8Xy04U9sJouF9bzJLdhIOIOt+BzAx5tP1TQW10S+hV3JcP8TxO5KlXtjHeD6ahLFk+JFxFCJZkBUE243SvB+r0yyxY5nR9/myqxeys1hHCwZeoec9JmLkfxTuXEyHkiYj5RdqR+JlJ8pyyzLoJ6DqHuHYvjAg7KRKOIZZVhzKauSba8oLomvUuTBHCDYmw1uVvu7Ii0rVkU2ivgFM5SSHuBIUkAnZVZWb6G/sMe8+K5O5/Ubn73svxjp8y5+QrSxqZdwqG0zb7hQQVbCeo4P5mVxcv9gtwT0jaOcF5cL+At+rkpnPp+Ih1z0zenwRWS0DX1q1ZCEskUDYS3LezOOmK+Iv30nNIzRcRrkDdcyOaIzf3ODZvM7j7eSjG5NYhMpMc4Dgh6UYpW1UllnecZe1KdhpVXiRyVUcuLFPqwygPYEj6wjC0KSVg5OaWiWK6hBAORSLj65nklXoienFEeJon7frEiFB0cljlOL32W6gTxCY/P0c7EPFoZsSp9ESkKiWsIh+Fnrw45NEO5WNPmSUqH2hPqW+gLC9mrcowHGVJJG69licqq5MaESOEnaMILTTa/5X83yk6P6VjoXiJ5ghflOscd2LAam0Za1sxAV3noCWEgxdFVsxUKlC/08dOPo+sLwrn5Nn61axK5CapJ5kQjm4YlBdx47oIUdcPOKtnEtDxjyGc9+w5e0sCgZhEQjjeiXl7CHR8xIonGqsjgTUT0LV1axXCA4m45Y2hCL+2LM8mDgV7qC+IpgVFCFwhrJaAL9yo3JM3+X0RFJMdzvECcNAo4I7kvH2xd1C7Lmeu+juXF4nchZvlzlEbVtHOtxwWYQM6jW7OL7NCIRw6weNqIsLukuIIp85Zmn4Oq+S/yYY6d4/XvIiwEtSSjiG5EIWB5LfKhrKiiNZOVLSGlgoTlJ9Ee2sYVtvIt9TqRCSavfKIcEy6TWAYYzfLhTZaSmEVkdp7KBHyd3LkmuRvO4/RaiLCC5+ZNRs93j4ZAV3nsJQQjtssN5a5ef0hhpO8/bGTQ7/jfxTIuYG3STm6KuVb+ZnNxeo/fMXNcpENtJO8/tEpPknbVPq/85waWdkwLStVk0CJe0BwvBB2xfOD4bSOREI4ksIWHh8dH5Fs/rAUCWwLAV1btzYh7G7GaaH0USJ6S4vggFCK+QiAa1T8ZXdvCV82uXUnS3TRYVWR6TzuN4PH/8yJhDpH98iy/IcMKmXI6RfTzWGXigirXNZuRg6Ndz9oECuELyxzCSEcMbCTfDQvbSE2R9g7wiinlSOs0hmyspFGzo1Wub5eBHLvg7ysFPx+uOP2UsbNzb0Nizu1QUwtu+blLOVRTZ0iEU3BWLK8J3Jfv86gm5Ezmp0Xl0idsTnCau5IfrOca9qpBs79SxQRVj794uPTHu+6m27Uu0Fs1N25Tyd8koYXZRtdlCOs8vKLcpqH3UHVT3+ZPEtJnpltMY1sp65zWEYIO/aqLTn/HZXz7/2ciPBT5yQgJwjh/LshJyhMj1Pzc2p7kZMXJvde1dFoSeqJdjjuxVetQMnG4bZsUpt8zMj5Ww17zSpaD2RlM/BxkJGs7kkqfjg/f6aOWWE8a+9i9mmE2hvYQzHXj/BZIIF0E9C1desRwt7h66PamQiOidn0RsjbXS9HxTQaXWRKEvGLFnFKxuUIjzHsyqkDlSPJGf2AgXd8mnpjzz7oygcL1MkIcmTXsCeRRxvDsuQTi4Ee9Roo7z8H3gTbI0f9VL7HU+fUhULgWCC1kUi+rKQ0jGxQmp4g4QuV4MkJ3s7f4z8l59SNEIRPbVB/cQ3YEe5JTu70FIs4IXxxmUsI4bdyasRJHbViRk5Jc/mN5GiuycZFP+q48NSIuPxVr3/q1IhmXUSX7LNzTqZoIXvak9w3T3BmZEd04Y3sys5J3p3kF1oiRvt/47MRL4Sdc6drHWTHklPtbLi7WAgvLO/tEMc9OQpv8lGX2fzmmVMjnL7ICRjRD7gkFcKS4zz3gxqSOxlMGYoVwt5LxPA/6rQT2XY4lPxE00JXciSmJ2jMnhrRsgw8lQjW3FMjLnxmll29Sbfx3fTe6TqHZYTwWFbUCvs2dl815EQZyf9V9ludsBD6SJI3D3dfuR/H8DeOyRGL83KElZ1vlXOoTj6o4Z14MrYxzXlfVZlIjwOnRrgf8+jLZl55bmba677YW70c3u9Uwl9nlI9FWYV92fcxPbHFrSPnnjwhdXY6LViHsqPO24DntmJ285t7cs+xPN8l2XQ3RK9dhz2UPGwnwJPEj2z6TGX7SOByBHRt3VqE8LwzEx0Efg7iwnOF40+NuHn3ACX5zKdVDZ+DGzwTNfQJ2/EFOcT+mEzyVN0/uBHTHl4F0iIckRv7+dD5A/vK2bHvGjD7WfjDCXFC+OIylxDCeyd4NxYBPPmEqS2fu5bjuYJVJjpHeL4Q7r45RVEci6XOIVZnYJryVUFRxb6kGvdEJFetwDnPcpxe43scTpYgo6LUjVp2TD/3eIEQ9jaozC3vOD0bzwJHusWdAz1zjnDcmb2OH0uyWW4KOMknluflYQ/a8pUqQx3NJF8cPCijZpflJe++HPV3Ji9qXpQ6co7wwTN5RqxIGkpkdWXuM/NVPvt8OYPIq6cEdJ3DMkJYlVUblWvRTyxHPxMemoc3vfnqncs7b9CCn0+WM7APXliwL/rE8mXKBNvgPcNvTovyOE9tk1lXL/Thl0H3+M+fAy+fgYouOsPbuUdd+iT2MGRzYzYZB20wfHY1OZVDPZBJ/AifChJINwFdW7cWIbxZQ+EaEPnCRMyHPOLTI5zlrure5LSIpfuzUOQvXaPmBfM2wmlWF3tZjEFfZfWsiwRI4EICus7hm8e6zMuss69CUiQCaRHfPD8CIIGvTEDX1lEIe2/SyYVw3BnES442hfCSwFicBEhAl4Cuc9C9X2quSyyEvT0PfTucFpEaEOwICWwHAV1bRyG8xPiOBl3Jy5ID4p+PlvgCXswNKISXoM6iJEAClyGg6xwuc89UXJtACI+HffTUvorDhvNxIXt6WHAqELATJLBNBHRtHYVw4lFWGzJu4bDzI140ZENI/A6+xLVtRkGmRmzGOLAVJHB1BHSdw9W1aEtqTiCEe1YG+0c7ePSmhWZgz8OW9JDNJIFUEdC1dRTCqZoG7AwJkAAJhAnoOgdy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m0aZbSUBEiCBJQnoOoclb8PiJEACJLBWArq2TlsIr7W3vDkJkAAJkAAJkAAJkAAJBAh89913S/PQFsI6N1u6dbyABEiABEjgUgR0oySXuikvJgESIIGvTEDX1lEIf+WB4u1IgARI4GsS0HUOX7ONvBcJkAAJXJaArq2jEL4seV5PAiRAAhtMQNc5bHCX2DQSIAESmCGga+sohDmZSIAESCDFBHSdQ4qRsGskQAIpJKBr6yiEUzgZ2CUSIAES8AnoOgcS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i0Z5PBoBu7vYUW0ejzDCLnadf/BHAiRAAvEEdJ0DeW4fAfqI7Rsztnh1BHRt3dqE8LjfhGnU0Hz/Fz7fvIuDcg22VcZeYmE3RLN0C4/fBiHexN2DEoyahWp+d3V0N6Imt7/tyic0SjvomAUYmQZ6Rm4jWsdG6BMYjwbodzpotlvo7JnoGvnYyka9BkzTQst7Zn4sVmCYBkrJHxr9RvLKrSWg6xxCHR4P0e920Gm10RyV0GyUkIkQSWTTx300Zc7Wmu/xFxLa/STXrKrMVY6yBC8G/R76vSZqT0cwPzVRikK81P3pIy6FjxdvPQFdW7ceITxoopx/jEHlFA2jgMy4h3q1jKMdG59a5RkDGz86nhDGMf70jbIY627DQOVoBOOsAzOXWFVvxQQY9xuolkz89hdw9yd5iWhUkbIubsU4rLSRQ3GGtx5j8j736iP+NWeF8LBVQf6wg8IbcaLlPeyO+mjZJsxfxqmc6ytl/I1Xpuscpti6sK7dx5H/h0cns3Y6kU0foFnOwxgZaNbFdsG1+/aujW6zjGzsOCW5ZlVlrmqijNCrV1B6/hZ/4zbuPSqiXDHElu+5q3sr/NFHrBAmq9o6Arq2bi1CuGfnsN+o4KxniDH0fl0T1+53cXzeQSXeIkYGxRfCUaM8QKNwB0+L8YJi60aWDU45gTHG4x3s7HjzOR8zb8fyUpd9IKsAZxItDq4AjNCq3MDhzjt8qRclUYY/EpgloOscgjWNx5A5CnSta7jfnRXCiWx610LmfgfWeXtq4wcNFO+YKHwcIub9T91w8TWrKnMlk2eMnlXAfiuHk7qFco5P6ZVgZqUkIAR0bd1ahLCT3yrOfzeY4CrG7Np9G6/OxCAmWu2fL4SbpTt4nP2Af+zC5I171LVhGDZ++0Peye89gWHLLM+BIwAAIABJREFUv0PpExJVUNeFUi2ErB+h69nI7b9E4cM/sAvT9/iuKY6h/doR9ZlmCbce5/HxXxNuTM+NpHRPPqFVdtfAhgnKYCzX5SUCk/Udzmw9s2Wiz0Fc6ohf5pXXRrdMt3KGfEdFF9/jb0lT+clsoC7L8yGTPerCNgzYv/3hlImmsrj9isBzIkdZNK6Z2P1gYSxREet3SYW5fYAXlg1LIpvBiMigbUm6jI3f//qMm3d/kjGSfxf9tyI/KnUgL0sBR+p1yXHEL/+HRxPWS5Z35l8XJ59a8IZKEFvI3z9CNjB+kMzsXkNYWS28l3aG5lI0uhsaEp/5PHs1XwiP2lXceDgMtc2vZdiqoix9tzsqwsYfCVyNEPZrnSeEk9j0Wdunau3Byuyja5+LjfSf9WkfklyzqjIz5JRNMHfxwRqjXrEcu3T74AUssUtllY40aqFy4xCD43N0AtGbgdjCO493cfqlgdJICX0pdy52ZbZ7k1vG2k/5r1N7Jv8I2uDb9/BEbKU9sdM6PoJPCwmki8B2CeEZ9iMn5/VBu4yPEhnOJ1ovihfCw7aJ0sOmCNY+LE+wKkFTEJGdPW7DLu1i0JQyzwcwz7qYBthcQ9J8cSJllGgdoV07xM+TyHIPdm5fxNtHDCehC/dvDRGSKlc3ichNXkZE5WQJcp6gDpaZI4T3JFoYCLWoJfbvn/pi3RfL9/Ds2IYp/R62LBhPfwVeB6KPEpE0JCLZLZ2gXisiM+rArhyiIULdX9J0+7WHd1/8lwDVHvWyI45OLavePMCrho2KqLWek77SQ+ldH/WiK7eV2Nt72EPltAFDxs0dI1kd+DDwxtEbnx9+wK4hubShZQMZh3wR1h+fkY8I4WbS8jNCePoiEXRGPTuPfSuLN8JJdDz63lxyU3GkHyMJnamf1HfjYR/Hf4ozdN6BIi9+M8/AfCEc7+jTZcDYm6sjoOsc4lo0VwgnsOnOtUfRF8ILVkKcx2jxNasqEyuE5UX45sErNOyKk8rRMCo46pXwrl9HcVd8RPUGHg6DEXLvb+NTfJGUvbGyi+0SPhTFDtaa7stzUEx7N521n2LvbjxE37dnKjhSuA87e4y2XcKupKKYpecYTFaJdHzE1c051kwC6yCga+vWExEOPfxeFPHeM5yIUHLetBP95kU87+LJaVs2lGW9WiRVoiipEtl3+EeWj93a3b+ZhaCojRqSWQM9s/wny3qFOzZKZz1HUCcXuRdEjdUyuBjNTP4lXvbnRIRjy0ShxTuYcBu9MnuyHG9N81KdflpFfBjIC4QAc/sdeUkRR1D4voa8J1TnizWfazDi4y3pD49x3q5IbuBYIkJFmEMTLbmvK42jKS5ePa9fQ/YIohpKq7GQ7QDlo6Op4/Cj8UnLR4TwWCLkxV4G+Zcvp3WO2qiKcxqffpH55cfLvb4ohsG13ZgI88XTmkI40WPPQksT0HUOOkI4FNmM2PQkgjV6zyTXrKpMvBCWVaJgNNeLAg8lCtyWl3F3tQYSAFDCWGpQQYPrDzDybITbNuD2kzdo1tRm8IEEWKp4/OtuaGVrke8YNIq48zSLd//IfTwX6fxNAkgfxW7mo6uPiXzE0lOJF5DARhPQtXVrFcLucppwlY0/TbOMZq6JtoiJZFI4ZrOcU5V6U7awU++4Ythbrt45OZ9EH9VIdi15k58ITecvkTSGGGHipEe0YHh5zI7xkqUp1xCtRggPJIpgZ2UzYfd6IBcv3Lb4MpcQwtG8VEfENSUorAR+vFhWS5oXR8P99sQs2U1YZaYOZObxivKfCmqjW0Kv4r58iOdxVhN6ZRvj/WAaypLlQ8JVRHhJVhBkA0/3eqBOv8yCZU6nKxTCG20wv6XG6ToHHSF8kU1PIlg3UggH0qXEyrunFWW8vHzv5XjHT5lz8pUljcy7xumz/UKCCrYTVHB/s6uLFwthuPfcOcF5cC+At+rkpnPp+Ihv6SlgX78FArq2br1CODgykejq4kGblyPsCVJjz41ojiK78oMVB3c/D8WY3DpEZpIDHBehc6OUrarK+d1xlsUq2WlUedFbvbr1hWVKfRjlAQxJXxiGNqUEjNzcMisUwt7LQ/7jv7KBZV6kMvz3xRHhaZ50rFAcybKjWUO9/RaSxj39TU5RmDJoZsSp9ESkKiWsIh+Fnrw45NEO5WMvWT4gXEt9A+WBIRvRhuGXo2XE7TJlnd4yIrz4mWcJHQK6zkFLCF9g09MhhKMbBuVF3LguQtT1A87qmawm+acfzUslcfaWBAIxiYRwdP+Kw/qRt3dAx0fozCZeQwKbS0DX1q1HCMdtlhvLsvP1hxiGNiZdBHy+EA5F4+AK4T0RdYHV/9mKe/Imv9+WHc3+qRXxwmTQKOCO5DF/sXdQuy5HvQV2O19OCJ+jNqyinW+J+NyJ7M6eRjfnl1mhEHYi35ID62xcvJqIsLukOMKpc5amyvGV/GuV/yYb6tyN1fMiwkpQS96w5EIUBiZyHQNFEa2dqGgNRfgTlJ9Ee2sYVtvIt1SueiSavaaIMDfLba7h3YaW6TqHpYRwApueZFPbjBWb2VysSoQ32CWpN0mZmf7Gvsx6OcCjU3yStqn0/7HYoOtGVjZMy0rVJFDibo6OF8KueH4wnNaRSAhHUtjC7dXxEdswe9lGEkhOQNfWrUUIO8ahLfmhHZUf6v2ciPBTqCjkhYJ1wmRBRPixv+zuLeHLJrfu3LQLyVGVm95vBo90mxOhc477kWX5DxlUykDLS4twpFuCEyHmllG5rN2MHDTvnqMcNqCB/Ni5ZS4hhCMGdpKP5uW9xeYIe8ce5bRyhFU6Q1Y2R5ruEXpeBHrvg4x9we+HO24vZdzc3NuwKFWb1lQqTV7OUh7V1CkS0RSMJct7Tu/16wy6GTmj2Tk6IlJnbI6wmjuS3yxnoXaqgXMbVhgRdqLePD4tuTVkyRABXeewjBBOZNOTHHMWvWmSa1ZVJubezkkywVQo71lsyya1yceMnL/VsNesovVA0toCqRQjWd2TgyXcEyT8bQUzdcwK41l7F7NPI9ReHR/BB4UE0kVA19atRQiPJfpa2Lex+6ohpw/IMV1yLIyzG3ckwqjrnS2s/tboIlOSiN9ELQcHLS5HeIxhV04dqBxJzugHDLzj09Qbe/ZBFyXnZAQ5smvYk8ijjWFZ8olFY6kvdpX3nwNvzkQA+TcbytL493jqnLpQCBz1pjbayZeVpCm9Qj1wgoQvhIMnJ3g7f4//lJxT7/i00KkNqj+uATvCPcnJnZ5iESeELy5zCSH8Vk6NOKmjVszICT0uv5FxJmI15+ZrKwG49xC9hadGBDcB+u3x+qdOjWjWobRi3zmZooXsaU9y3zzBmZEd0YU3Mg9yzscimpaI0f7f+GzEC2FZg0Su1kF2LDnVzoa7i4XwwvKOcJVdLffkKDx/DsYcfzdzaoTTFzkBI/oBl1UKYfWSNe+DGs0M7K4439hnJF1Gjr3RI6DrHJYRwolsuqzytMo5VCcf1FB7Q0p4PrZxLh9Sip/CSa5ZVZlIjz2boE6NcD8AIh+xsQw8lSMhT+XrcNOvwrkv9lYvh/c7lfDHRuRjUVZhX/Z9vJFrZbPcpI6ce/KE/LvTacE6FNvjbcBzWxGxZ5OTe45hC7M9OXe8167DHsreGifAk8SP6M0fXkUC20JA19atRQg72ko2tdWin1hWu2r9t+ZQnmrcMMSfGnHz7gFKUq9VDZ+DGzxHWA6pdc/BVfcbX5BD7N828rUvN2LakyOGw4fAzzsLct4keuXk4LoGzH72Dv3ARog4IXxxmUsI4b0TvBuLAJ589tRGXU5xCDmmROcIzxfC3TenKIpjsdQ5xOoMTLMuX5XyhLY0fdwTkVy1Auc8m8g2vsfhZAkyKnTdiHHH9HOPFwhhb4PK3PLeOdbPAke6xZ0DPXOO8MEz1CxLjoWLHJS/YiHsPDPdOsyaPfnE8oG8JJqyA72w0s+0bovJYzuTEtB1DssI4UQ2XRUKfgr5820cvLBgK4F40Q7pJNesqkyw094z/Oa0KKs+U9tk1tULfbjB6pSZ7IOfA8c3Bipy9j+YsFryWWnp870nch67bcA5xt65R104iD0M2dyYTcZBG4ybuHtQRs2uyUlLTkUJ/EjSGcNyJLCdBHRt3dqE8OZgdg2IfGEi5stG8ekRznJXdW9yWsTSfVko8peuUfOCi8/w1Kw0cln8qRGrqZu1kAAJLCKg6xwW1Zv6/77My6yzr0JSJEInTKSeEDtIAhtFQNfWUQh7b9LJhXDcGcRLzgUK4SWBsTgJkIAuAV3noHu/1FyXWAh7ex76djgtIjUg2BES2A4CuraOQniJ8R0NupKXJR/9eD6S0yVmP/ObuCoK4cSoWJAESOByBHSdw+XumoKrEwjh8bCPntpXcdhwPi5kTw8LTgEAdoEEtouArq2jEE48zmpDxi0cdn7Ei4Zs8ovfwZe4ts0oyNSIzRgHtoIEro6ArnO4uhZtSc0JhHDPymD/aAeP3rTQDOx52JIespkkkCoCuraOQjhV04CdIQESIIEwAV3nQI4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pC+G19pY3JwESIAESIAESIAESIIEAge+++25pHtpCWOdmS7eOF5AACZAACVyKgG6U5FI35cUkQAIk8JUJ6No6CuGvPFC8HQmQAAl8TQK6zuFrtpH3IgESIIHLEtC1dRTClyXP60mABEhggwnoOocN7hKbRgIkQAIzBHRtHYUwJxM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RKI9HI2B3FzuqzeMRRtjFrvMP/kiABEggnoCucyDP7SNAH7F9Y8YWr46Arq3bCCE87prI3/8Z2ZNPaJUzCakM0SzdwuO3weI3cfegBKNmoZrfTVjPthRz+9uufEKjtIOOWYCRaaBn5LalA2xnHIGuhWv3jyL/JWYeD5so3XoMxD4jXVjX7qMb+G9d6xpmq72Lg5KBmlVF6h4Pzq65BHSdQ6jC8RD9bgedVhvNUQnNRglRSz3uN2EaNTTf/4XPN2WulWuwrTL2gi/r4z6apszB5nv8hTlloj1Jcs2qylzlPJLgxaDfQ7/XRO3pCOYneaaTurtE7aKPSISJhVJLQNfWbYAQ7sHO7+PlH8AjHSGMY/zpG2Ux1t2GgcrRCMZZB2YuXeHScb+BasnEb38Bd38Sh9OoImVdTO0DOrdjnhD+z7svMPNeqeA8/ijzOC/zWEsI/wfvvshL5qTaLhpGBUcjAx878vd0PR7f3txJ2GNd5zCt3n3RmryuPTrBp1Y5LIQHTZTzjzGonMocKyAz7qFeLeNoxw6UHaBZzsOQ+desi+2CW8betdFtlpGN7U+Sa1ZVJiHQpYuN0KtXUHr+Fn/jNu49KqJcMcSW77mreyv80UesECar2joCurZu7UJ40CiiNCygcHSEgZYQjhrlARqFO3ha/Ih/J8pi68aTDf5WCHhC+NXHf6dC2On7CK3KDRyOT/GpKdE3LSH8Ch//nQpht9oWKjcOMT79JCsMKw1HfSsjtnX91HUOwY6Ox8COqDZnpaE7K4R7dg77jQrOeoYIXO8nK33X7ndxfN5BRalcmeuZ+x1Y52333+o3aKB4x0Th4zAy//06ElyTpN4kZa5kZMfoWQXst3I4qVso59K2Unkl0FgpCWgR0LV16xXCyrnnOqj2K+jdCC/tLqbgpUZgVgg3S3fwOPsB/9iFyRv3qGvDMGz89oe8k997AsOWf4fWhyWqoK4LpVpIK155grpnI7f/EoUP/8AuTN/ju6Y4hvZrxwFkRLDcepwPiI/ZJethgjIYy3V5icBk/b7N1jNbJkosLnXEL+MLJLdMt3KGvEQIzV/e429Z0vzJbKBu5CUDOfAbdWEbBuzf/nDKRJc93X5F4DmRoywa10zsfrAwlqiI9bssm94+wAvLhlUOR0QGbUuWVm38/tdn3Lz7k4yR/Lvoe0w/KnUgjjXgSL0mOo745f8CqwpLlncEaVcyD1rws3PG8re85BeEU3YkutMQVlYL76WdobnkidXoFHKbGCNK1Z/nCmFPdNRlbg1EXKxKCMPlUn99hgHTahabmRSU0HUOcV2fJ4SdPQvjHdnCEIhxOnPbxqszEbmijmdtn7pDD1ZmH137XNLi/Gd9euck16yqzEx/VfvNXXywxqhXLMcu3T54AUvsUlnle3gvlYPjc3Qmyl60vdjCO493cfqlgdJICX15+TwXuzLbvcktY+2n/NfQKmnQBt++hydiK+2JndbxESmY3OwCCQQI6Nq6NQrhEdrVPUmL6Ere63Amx3Hx6MYL4WHbROlhUwRrH5YnWJWgKYhBzh63YZd2xVBJmecDmGddTLWAa0iaL06kjIqUSftqh/h5ElmWFI7cvoi3jxhOIs3u3xoiJFWubhKRm7yMyKnJEuQ8QR0sM0cI773Dl0BkfNiq4Punvlj3xfI9PDu2YUq/hy0LxtNfARFKXR/OuAMj+wDd0gnqtSIyow7syiEaItT9JU23X3uhpXiJIYljFEenllVvHuBVw0ZFHGLPSV/pofSuj3rRldujdhV7D3uonDZgyLi5YySRpA8Dbxy98fnhB+warZDjUc7Uzhdh/fEZ+cmqwpLlZ4Tw9EUi6Ix6dh77VhZvhJPoePS9ueSm4kg/RhI68wTujYd9HP8pztAJvEZEgj9cjAgvftRZ4lIEdJ3DUkJ4pvDI2cfwoF3GR7UHxI8mH0VfCL3nLB+/gufmul98zarKxApheRG+efAKDbvipHI4qUW9Et716yjuKh92Aw+HwWCM9zdZyfkiKXtjZRfbJXwoih2sNd2X56CY9m46az/Fft14iL5vz1RwpHAfdvYYbbuEXUlFMUvPMTB9O63jIy41rXgxCWwcAV1btzYhPO4YyBoZtBwjGfM2uxDxvIjnXTw5bcuGMv/1W1IlipIqkX2Hf+pFL0Ls/s0sBEVttA2zBnpm+U+W9Qp3bJTOeo6gTi5yL4gai+g0xWhm8i/xsj8nIhxbZo4QjjiYcBu9Pu6JE7L8TFKRlSq6ahXxYSAvEOLA3H5PHZpzJ3EEhe9ryHtCNT4q4yhC7yUnGPHxlv2HxzhvVyQ3cCwRoSLMoYmW3NeVxtEUF6+e168hewRRDS3BWsh2gLKk10wch3/fpOUjQngsEfJiL4P8y5fTOkdtVMU5jU+/yPzy4+VeXxTDYCpOTIQ5dkovmSMcH212aw4KdlccMEd4oRn5BgroOgcdIRyKbN57hhN5+XWip8oSJBC10XsmuWZVZeKFsKwSBaO5XhR4KFHgtkSB1Qu8mAQJAChhLDWooMH1Bxh5NsLftHr7yRs0a2rj4EACLFU8/nU3tLK1yHeoFMI7T7N494/cxwu6O3+Tl42PYjfzEzvrbThP5CO+gcnPLn5TBHRt3XqEsGyksApFDK2Bl2ZwCSEc3CwnQz5SO5dLFnbqHVcMe0vKOyfnk+ija5TlTX4iNIOCzT+5IiZS4aRHtGB4OW+O8ZKlKdcQrUYIDySKYGdl40n3eiAXL8wnvkx0vsdHWmKFcDQa44izpgSFlcCPF8tOFPbCaLjfnvixdduRmTqQmcc12v6poDa6JfQq7suHeB4n8tQr2xjvB9NrliwfEq4iwkuygiAbeLrXA3X6ZRYsc3pefybV4iIhHP5vF5wacfyntC2a2xuJHk1ER+SOKqWFp0Z8U45BdVbXOegIYTdFwjHEcjpEGc1cE215QVTaLYlg3UghHEiXEivvnlaUkZU2Cazsei/HO37KnJOLLGlk3jVOn+0XElSwnaCC+5tdXbxYCMO9584JztU9J6bVEhHe99K5dHzEN/cosMMpJ6Br69YihJ03WVmin+48vowQnt244QrUPTeiOXKPnYqNpAV3Pw8lh+vWITKTHOA4IelGKVtVJZZ3nGWxSnYaVV70Vq/m4IVlSn0Y5QEMYTMMbUoJ8JlbZoVC2Ht5yDsbuOYtXYb/vjgiHDkaLxoxHcmyo1lDvf0WksY9/fk52oGIRzMjTqUnIlUpYRX5KPTkxSGPdugIsSmzROUD7Sn1DZQlL7cVTdlJGuVVrU9a9oIc4dCIrixHOOWWkN2bIaDrHLSEcPCiyIpZOoRwdMOgvIgb12VfgesHnNUzWU3yfdu8nGpnb0kgEJNICMc7sVkhnNhH8GEhgXQR0LV1axDCkaN4ZsbhUWjD0vxhmrdZLiJC4ArhPRF1gdX/2Wp78ia/35Ydzd4OZ//NPxItHTQKuCPpHF/sHdSuyxFCgd3OlxPC56gNq2jnW85xWWEDOo1uzi+zQiHsRL4lB9bZ5HI1EWF3SXGEU+csTfcIPUvlv8mGOndj9byIsBLUkjcsuRCFgYmcpNgURbR2ZvLMgy9XCcpPor01DKtt5FsxKTtXGBGePTUiMp4Uwumy2F+xN7rOYSkhHLdZbiypRNcfYujluSbZ1DZjxWY2F6sS4Q12SepNUmamv7Evs14O8Mg7zUUuUml+142sbJiWlapJoMRdtYkXwq54fjCc1pFICEdS2MLt1fERX3ES8lYk8BUI6Nq6NQhh9VG0kSxoB3/e0q637Lvjfz3tQnDzhXB42d1bwpdNbl1viW62WslRFZV8vxk8/mdOJNQ57keW5T9kUCkDLS8twpFuCU6EmFtG5bJ2M3LQvHs+Z6wQvrDMJYRwxMBO8tG8vLfYHGHv2KOcVo6wSmfIykYa0z1uyRN5ex/kZaXg98Mdt5cybm7ubXjVQG1aU8uueTlLeVRTp0hEVxWWLO85vdevM+hm5Ixm5+iISJ2xOcJq7kh+s5yF2qkGPm7CiPBXMHu8RRICus5hGSHs2Ku25Px3VM6/93Miwk+hVpacIITOEWZJrllVmWiH41581QqUbBxuyya1yceMnL/VsNesovVA0toCqRQjWd2T0wrdEyT8nIaZOmaF8ay9i9mnEfWhakVsKR+RZPawDAlsDwFdW7cWITyLNSY1Qo6KaTS6yEhO4+QErdCFvhAOfFBD5PWwK6cOVI4kZ/QDBt7xac7GvAddlJyTEeTIrmFPIo82hmXJJxYDPeo1UN5/Drw5EwHkm/GhLI1/j6fOqQuFwLFAaqOdfFlJ2tIr1AMnSPhCOHhyQljgO2I5dGqD+osfIb8nObnTUyzihPARLipzCSH8Vk6NOKmjVsxg5PEbGWciVnPu5kIlAPceorfw1IjgJkC/PV7/1KkRzTqUVuw7J1O0kD3teWfZSpmM7IguvJFd2TnJu5P8QkvEaP9vfDbihbCsQSJX6yA7lpxqZ8PdxUJ4YXkvRQH35Liyrn8W6uy8nDk1wumLnIAR/YALhfD2WM+Ut1TXOSwjhMeyolbYt7H7qiEnysjRi8p+Ox9vkZfdyfMkNrWcQ3XyQQ2VR1zC87GNc/lAx0RAR+z84muS1JukTKTHnk1Qp0a4HwDpy2ZeA0/lSMhT+TrcNFXffbG3ejm83wmm/El9zn6Yfdn38Uaulc1ykzpy7skT8u9OpwXrUD5X4m3Ac1sRsT2Tk3uOYQuzvZ0heu067KHkYTsBniR+JOUTnd375gno2rrNFcKhPNW48Y0/NeLm3QOU5DOfVjV8Dm7wHGE5pNY9B1ft4h1fkEPs33aSp+r+wY2Y9uSI4fAh8PPOgpw3O93lcNeA2c/eyUEM040QcUL44jKXEMJ7J3g3lheIyWdPbdTlFIeQY0p0jvB8Idx9c4qiOBZLnUOszsA06/JVKU9oO/5CRHLVCpzzbCLb+B6HkyXIqCh1I8Yd0889XiCEvQ0qc8t7Z54+CxzpNuOMHMSRc4QPnskniy05Fi5yUD6F8DdvlDcFgK5zWEYIO0+GbFSuRT+xrGxs8NEIfgr5820cvLBmP8McvXGSa1ZVJnhv7xl+c1qUYPbUNpl19UIf/iacOmUm++DnwPGNgYqc/Q8mrJZ8Vlr6fO+JnMduG+5nzp171IWD2MOQzY0PDk3OcofaUFtGza7JqRxORQn8yKbMSLaDBK6GgK6t2xAhfDVQktXqGhD5CkbMl43i0yOc5S45A9k/LSLZfQKlFor8pWvUvODiMzw1K41cprMRcjV3Zi0kQAKrPTXim+KZ9GVWQXH2VUiKROiEiW+KFjtLAmsnQCGsPQTLCuG4M4iXvDmF8JLAWJwESECXgK5z0L1faq5LLIS9PQ/El7CFAAAgAElEQVR9O3ASUmoosCMksDUEdG0dI8JLDPFo0JW8LDkg/vlITpeY/cxv4qoohBOjYkESIIHLEdB1Dpe7awquTiCEx8M+empfxWHD+biQPT0sOAUA2AUS2C4CuraOQjjxOKvNFrdw2PkRLxqyISR+B1/i2jajIFMjNmMc2AoSuDoCus7h6lq0JTUnEMI9K4P9ox08etNCM7DnYUt6yGaSQKoI6No6CuFUTQN2hgRIgATCBHSdAz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unLYTX2lvenARIgARIgARIgARIgAQCBL777ruleWgLYZ2bLd06XkACJEACJHApArpRkkvdlBeTAAmQwFcmoGvrKIS/8kDxdiRAAiTwNQnoOoev2UbeiwRIgAQuS0DX1lEIX5Y8rycBEiCBDSag6xw2uEtsGgmQAAnMENC1dRTCnEw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fENIDAejYDdXeyotoxHGGEXu84/+COB9BPQtXVrE8LDZgm3Hr+NjMwjnHxqoZxJMmBDNEu3MFNF8NJHJ/jUKiNRdUluyTIrJeDOgTw+/msiv9KaWRkJkIBPQNc5hAiOh+h3O+i02miOSmg2SrN2ddCGVauh/tsf+Bu3ce+JibpdRW53WpOW3R/30TQN1Jrv8Rfu4qBcg22VsRcUeKsqc5XTRoTpoN9Dv9dE7ekI5qcmSit1Tq5PbFc+oVHaQccswMg00DNyV9kr1k0CG0NA19atTQj3rAz22xWc1oryzur/drGXzyGT6A3WE8I4xp8xRrlr3cDDPoXwxszQmIZQCG/y6LBtaSGg6xym/e/CunYfR/4f4gIMgybKeQPDSh11o4DMuId6tYyjkYmzrgFfii1v9wdolvMwRgaadRHVcOu1d210m2VknTatqsxVjfgIvXoFpedv3ReER0WUKwaqpT03crvC37jfkHpN/PYXcPenmrywCLNV32SF7WVVJLBKArq2bm1CuGtdw/3RR/xr6cYCfSEcL3ad+rsUwqucZKuui0J41URZHwnMEtB1DsGaxmNgRwTVPLvas3PYb1XxZ6eKPf/Cno3cvoXy2RCmp4SXtvtdC5n7HVjnbVRc1Su6t4HiHROFj1Kvch+rKnMlk2eMnlUQNjmc1IVFMDx+JfdjpSTw7RLQtXVrEsJDtMq3cJgTIexYMp3fckLYEV3dCs7yHZjmL3j/9015YzbRqBvIB5buMOrCNgzYannvZswynBjda/cnsRGv4a9keb+CgSxLdStnyHdMmL+8d67/yWxIhCQfiHqLHW9bMA0bv//1GTfv/gTDln8XfSvvp3zcxH8+DGAVwq/zo3YVNx7+Crzy2fnRmgMcB52F1zLHQb38Hx6dfBLmah3OLd+d/Fv+NJa/5SXikw2/OKh21mp1/PbH39LOA5RrNqyyRDGGsqR36zGiiS3uLRWLZKkOsUJYLa/KMqj9+1/4rPgJJ8ssOpGfUauCG4e7+PCPjSmWHuzcPhrC3V8CvJivzlzjNSSwvQR0nUNcj+cJ4UHbRmuYR6USsHWench//NcVrFje7se/LPdgZfbRtc/FpmWxqjIz/VW23hR7Y41Rr1iOvb598AKW2OuyyssYtVC5cYjB8Tk6E5Uu9l18zZ3Huzj90kBppES7lDuXlD/fxMeAjU8ZQcBuKwMY8E237+GJ2EZ74luS2/XtnclsOQlcTEDX1q1NCKtcpmbZNWR6Pw0hLAnF954dwzYlv23YgmU8xa94PV26G3dgZB+gWzpBXVI2MqMO7MohGiIQJ8twjhDu4vhPMXKT/K4d2Z8w8nKW7+HZsQ1T/uOwZcF4KqL19Rm6Xp6WErJ7D3uonDZgiJobNE1ZMvv/9s4XMI3sa//PutRRVVaVrilVm6gS9aMqVJWqpapUlapO1TtxuM5XdV5VVpVV4atCVagKrqwKr1pWhapSVdzi9nfmH8wMQxhuhgKTJ2Y36eXOvZ87nPPMueee6aI6Fb3uvIa/4teibP+ZRd/22Rjtah61zjd804JCuPXrr8ho7YBBhmwjmoUSjD+/oXCFEJ4aYd+WZ3CcGYy7JqpPm8id9mWe8vtYQkTWj/C4/Xjg42GxiLcXN+fAxh3U8o/Rr56iKdure7LdqpdfyZzOMZSoyp7reDLn/8D0lLBEh4r3TJQv+rAQL+erdrfxUySwqwRUncMqQjiq7UQCArlHIlqnD+iObVvF7tvC+zj8cO3ayIJjA5NqEymEJehx5+gtmmbVTstoalUc98s4GzRQEpvfqUkK3sgfQHD/NjnFd0nZm1gBmE4Z5yXhUG/hU1hMuxd1bGEeZ9+9IIII29uPMfDsthWsKB7CzH1Axywj49rGoe75lnkhHGXXd/Ue5rhJIA4BVVu3ISHsfGk7L18j223NP2nHmbFEF+zDcoiXGuEZms//GrODWe7WXckVoXb0tFnB554YI0/LicErPqij4AlVVwjPH+pzx5MPpnvYfRolnA8NiWJORNiWoI90tOVvTiB6iGbxHl6UPGHrGfl3eNcaIN+1DO7UWqJcG8r4j3HsOoFphPfdO8i5CNT6s3w8S6TmukDl+HhmUMMRYRH/uhjpbOEN3kxzquejrNYI7LmIcwscQFzIY/kihoXwpGeipMt2pzxAeHMeNou496LkRpkdJ1PNfcbI3Umw+xCRfGHPOw7f5eNiCxJIEwFV53AtIewKt3b5Qg5t7bsP86vb/aREbpx+ooVwDyf+aK77MD6SKHBHosDODh1EwLp22gqm3HqE8el3ObCWcUU6cPf5e7Tq1gG/ITr1Gp79ngns4M1HtYPCdtgsiR3M4ewfuY7rm+y/yYG4z+JP5HEguNMXadfTdFdzLiQwT0DV1m1MCOsihJvypN0QQSPxRTEYNXnSLuJUTtTGO0mrIoTDFQoc49GSiG1fyzrCOiRk7aiqf+t9mRCeClR3kez2LQkKOxHL+Z9gdMPaPrTHIf1cZnXUM23boNqSWQxfPSMisXlg/7uTVuIZwEtovbJEU73rTOxTw/2KicmBPxUibGDLEmWQgy69W7OcandLMy9bmktTuBMUwpF0QpUlJl0Nt7ScK3wdYWwUgluTwX7CfGk+SOBmEVB1DupC2Dm89myo4bM8OE+DCmKrVrX7cQRsUm0WCuFAJSPXnmTP8L0hwQxrF0uU8J63S2XnK0sKg/sZe2zmawmEzKdzGZXQA32ggo7fTsPxCXsnuLSu6Q3U3Y1zgjIx7PrNuu052xtIQNXWbUgIjzHoDrBXKCDnRV4X5FstXsskhLBfJOWmAjSYtxwSUqsK4XCe3Fi213QpMdT5CEm9nf1Mc35916sMUKpn7FJFGStyXKoj0zIwqTpCOSiEv6KVFWPbrzhpGFZEoNgXgVtAJ5AT7DOY5QG0yhCa5N6O/IcL53L7rvhGJSqE5XR1U8R/o4OPQTizvGM74lLH/qWkk2R9/59zx7iU7w20DpzyjSag6hzUhLDsysgOzaGZw0lPHrC976Xd2ep2PymRG6efeEI4fGBQAg7aLRGijqgN75otyqnu6SKQfVWNro4Iu0I48lCGV3I0hl2/0d8CTv4mEFC1dRsSwhM7x3TPK/xtr5BEEcr3fAJv2bIlIYSdaK9RuRAjtqaIcODktJWzK9ez8ryknI5zgHhxRPhf3RLnNaAhT/wTyYUV59Ix82i7EeOwEG6LqDUkF6I41LEvkdOSRGS61VHocNwsglwf1dAptOUgy17wNPgaIsJWoffJXrC4e9j4982CpJHk8KHTQNU9XT3vIKxIdw5GvodOvoVsPYuelOFz/G0cvsvuK/47CaSLgKpzUBHCQylpVtBG8nDdse1K8Gd1u5/UQbg4/cQTwm4O8PgUX2W3yjomMtulkh05SXNr17yDyYuqbDji+dFo1kcsITy3W+kfcQy7nq7bmrMhgTkCqrZuM0LYPuDUlJO0EtXzIgZublU/dAJ38VqrCOG8RBZ9OcJ2GZ4XyJ19R0OSUiNzhN1SPfuKOcLT3C4rh2ziVFvIn0vKQdGbmSPG38g2mSNsg8LYqpRQGddhjCto7UsZoaJ7KC8iImxVhbDEZGu/hYLUjxzXrZJD4UMU7u9WTnEvK0XqnReOBCMX0TnCw1YV1Z6MQ/Kcp+cEY0WEo/vrSS3pQzks6OT3ejnW51JSbwrHWZM3krftq0RhH8KRvzeLhtQTbdu5evaPJ+Cv5EvrQQI3i4Cqc1hVCE/EFhQP2yh/lt2oOREsvanY/aRKo8XpJzxhz7b5c4StnTY5UN2RQ2rTF1XYf6sj36qh/Uii4L5UCqfSDZwKEl5Ow1wf88I4XN0n0jcFxhvHrt+s+56zvXkEVG3dZoSwF7nLvHWKpHsHCNq5WY6wlIppNnvIliWy6YnlwLqqCGGraoRXEUL6t04AS6H2CxFWdtFxr2pBjKoRCw/LfZSqEScN1EtZqXYjlSGqxxhr3oERMVZZOflbfC/X3pf8MnljkiFFzwdffFUgQhFiK2Wk3MR4kofWtQ7chSPIIaFrRaDrXeQmkvtrR0qjhfAxHkrecm+atxzewpurGmHPxUSmYVWN8L0OKZYQtg7aWdHeDN42pfqE1KsLVqFw+rOFsVTJeN8UYSwnsgeSBlKXA4NfvkmuYaAkm8VRl4jwHqpNX31Ra65L+d4848AZ32wCqs5hJSFsv1DjmTx8X0h+cNhge5Vk3B2bq+z+3EWtkmv7qE1fqGG9Za6MVxMTl/LWUOdKSbUJXdwtlWlVjXBe5jGQQ84aXvj9lP0Rd5eqv49Pe9XgYWJ5sYhRPJBzGO/ls3JYbtrHvlN5Qn7vdqWC0VMpyekewHNGMX/4zalo5FQ9yosf6MvOmTmSwIQEUGRPz33pydV2/WZ/Ezj7tBNQtXUbEsKW6LRyZXUYbXlt5jep6XtUQd2rz2jbNid6OqtBGV5CFSGcx8nZRESoVcZG3rwj1zQbUqnAb7dj1RGWk8Rzr4L2IponOJM0Bm36OlBTXjPq1MG1TWa/gVrNsGvz3n34XGoIS3Sz+QBPp1ttYaEbrpSwRAi7h/u6+qK6wY7BNF+eYeA7eBGVyxasIxyud+xOKKYQtvMDW3VobgmhQF1ib2ntt1HVYFg1nN06mXquiQdPxzgNvY7UFs1SZSL8Cu3lfNNuCjg/EggSUHUOURwX5bwuqoNr9+F/E90yux91Uf/rk7/dxdFr2Qm66hXL12njv75r296fluQhfWaz9YbY8NDr2pxScf/xlan0dRSYs/XqaamTbrr16+1rNGRO8kY+n5+IrPfu903wfGZdahpboeb4dp3fDxJIKwFVW7c5IfyDV2L9bzFjdYIfvKS8HAmQQAwCqs4hRtfpbhL7IV8w2GdBJEViLkCSbkScHQlsEwFVW0chnNgqUggnhpIdkQAJJEZA1TkkNoBd7Si2EHZSIx4N5neodnXqHDcJ7CIBVVtHIZzYalMIJ4aSHZEACSRGQNU5JDaAXe0ohhCejAboW+cn5K2b1kuXpm+83NU5c9wksMMEVG0dhXBii04hnBhKdkQCJJAYAVXnkNgAdrWjGEK4L2cVDo738OR9G62a9wa9XZ0wx00Cu01A1dbdGCG828vL0ZMACZCAGgFV56B2NX6KBEiABDZDQNXWUQhvZr14VRIgARL4IQRUncMPGRwvQgIkQAIJEVC1dRTCCS0AuyEBEiCBbSSg6hy2cS4cEwmQAAksIqBq6yiEeU+RAAmQQIoJqDqHFCPh1EiABFJIQNXWUQin8GbglEiABEjAI6DqHEiQBEiABHaJgKqtoxDepVXmWEmABEhgRQKqzmHFy7A5CZAACWyUgKqtoxDe6LLx4iRAAiSwXgKqzmG9o2LvJEACJJAsAVVbRyGc7DqwNxIgARLYKgKqzmGrJsHBkAAJkMASAqq2jkKYtxYJkAAJpJiAqnNIMRJOjQRIIIUEVG0dhXAKbwZOiQRIgAQ8AqrOgQRJgARIYJcIqNo6CuFdWmWOlQRIgARWJKDqHFa8DJuTAAmQwEYJqNo6CuGNLhsvTgIkQALrJaDqHNY7KvZOAiRAAskSULV1ykI42eGzNxIgARIgARIgARIgARJQJ/DLL7+s/GFlIaxysZVHxw+QAAmQAAlci4BqlORaF+WHSYAESOAHE1C1dRTCP3iheDkSIAES+JEEVJ3Djxwjr0UCJEAC1yWgausohK9Lnp8nARIggS0moOoctnhKHBoJkAAJzBFQtXUUwryZSIAESCDFBFSdQ4qRcGokQAIpJKBq6yiEU3gzcEokQAIk4BFQdQ4kSAIkQAK7REDV1lEI79Iqc6wkQAIksCIBVeew4mXYnARIgAQ2SkDV1lEIb3TZeHESIAESWC8BVeew3lGxdxIgARJIloCqraMQTnYd2BsJkAAJbBUBVeewVZPgYEiABEhgCQFVW0chzFuLBEiABFJMQNU5pBgJp0YCJJBCAqq2jkI4hTcDp0QCJEACHgFV50CCJEACJLBLBFRtHYXwLq0yx0oCJEACKxJQdQ4rXobNSYAESGCjBFRtHYXwRpeNFycBEiCB9RJQdQ7rHRV7JwESIIFkCajaOgrhZNeBvZEACZDAVhFQdQ5bNQkOhgRIgASWEFC1dRTCvLVIgARIIMUEVJ1DipFwaiRAAikkoGrrKIRTeDNwSiRAAiTgEVB1DiRIAiRAArtEQNXWUQjv0CpPxmMgk8GeNebJGGNkkLF/4Q8JkAAJRBNQdQ7kuXsE6CN2b8044uQIqNq6jQrhyaAFXauj9elvfLtzH0daAy29KPIuzs8IrfLPePbR3/YO7h+VodUN1Arxeolzpe1o48y3U/2KZnkPXeGkZZvoa/vbMTyO4loEhh0D9XoDf/z5Bbj7EE9KVehGDVG38bBZRHls2ms/6Wq41Srhe6MU83tzrWHywztIQNU5BKY6GWHQ66Lb7qA1LqPVLCMbZjHswKjX0fjjT3zBXTx8rqNh1rDvN8Vx2oT7nQzEL2iotz7hb4ifqNRhGhXk/UGApNqsc30leDEc9DHot1B/MYb+tYXyHMTrDIA+4jr0+NndJ6Bq6zYmhCc9A8XDBrLvmjCr+8iMh+iOMigXcjFXwxXC+IC/PKMsxrrX1FA9HkO76ELfT1e4dDJoolbW8cffwP3f5AGiKU4mXVOMufZpajZB3yyhZADVRgNaUTzjqCeOv4Y3vQJOxWkGneUEXe0WWqXvaJQysERxYWRipPOBKE13RZJzUXUOszH0YPx0iGPvD09O8LVdCQrhYQuVgoZRtYGGVkR20kejVsHxWMdFT4N9d8ZpMzfxIVqVArSxhlZD7B2cfs2MiV6rAsdbJNUmSer+vsboN6oov/roPCA8KaFS1cSW553dvQR/6CMShMmudo6Aqq3bkBDuw9w/QKt6gZ5yRNMTwmGjPESzeA8vSp/xr17YuYXkgG8YgWETpXs6cmcDW9jOfpzvSFO+I8Gov3V/FzAyR/Kg54jiRvGr7BYkGlq6YYuQ7umqOgc/lckE2BPV1jN+wmFvXgj3zX0ctGv4q1tD3vtg38T+gYHKhXWvQh74lreZWwkJmGQPuzAuO6g6qld0r/OdKX6Wfi0Tn1SbtdwG8qBrFIXNPk4awiIQHl/LBdkpCdxYAqq2bjNCuC/G7UC20S67M+O28tItFsKt8j08y53jH7M4feIe90xommlvPd99+ByaKb8H9p0lqmB9LpBqIYN66wpq26i/QfH8H5jF2XN8TxfH0HmHi76GbKuMn58V8PlfHY4EdyIpvZOvaFccoTKK0QYT+VxBIjA5z+HM9zPfJgwwKnXEa/PWHaPTpidiq9DVof/vJ3yRFJXf9KZEdQrBrfZxD6amwbS2Pa00ltD2pDOvEDw7cpRD8ycdmXMDE4mKGP+VNJi7R3htmDAqwYiIlR6gyxr99+9vuHP/N1kj+b3keT8vKnWED36n6E7JdrJv/g9PpqxXbC/O9KfDHk6+tuEulSA2UDg8Rs63fpDM7H5TWBltfJJxBu6lkURvf36G8C3kDNFjHlwne9yyzft55N0zs3/vy/2rDXW0JGI8lbmTLrRbDRTtbVW/KF75C8QP3BACqs4hCs8iITzsmGiPCqhWfXbD/T4UPv9rC9Y4beas2Jy9tFr0YWQP0DMvxa7mImyqWpu5+Vo2Qc/g3JigUTVsu3T36DUMsUsVKy9j3Eb19lMMP1yiO1XpVuC7jHvPMjj93pQUJku0S7tLsSueKYsAG2k/pd3Mnskvfhss6VPPxVaaUzut4iNuyBeA07wxBFRt3UaE8Ei21X5+msPJeQ5dw8Dvn77YwkdvytZw7NzeaCE86ugoP26JYB3AcAWrk4ZhIvehA7Ms28ktafNqCP2ih1lA2jEkrdcn0saSHWN06k/xn2lk2YnQGZXPsg3tRZqDUbs4Ijd+G5FT0y3IRYLa32aBEM6f4bsvMj5qV/HghSfWPbH8EC8/mNBl3qO2Ae3F78A7X7TeEl+5R+iVT9CoiygbdyWd5SmaItS97UlnXnmcffcLuj052ydOy9pWvXOEt00TkgUjQtJKX+mj7IuCjjsSSXrcR/W0KekBe+4ayYPS+dBdR3d9fv0VGa0dcDyWYzQLJRh/fkMhJIRbcdvPCeHZg4TfGfXNggjXHN4LJ9HxGLj3kpOKI3fNWEJn1o/0d/vxAB/+Emdoq1iLxfxG6CJhEemURZQv/Inarr4x5o8TvYqAqnNYRQhHtZ3Iw3XukXz/Ix5cvfbL2tjfj+PwQ6T73Sw4QYqk2iz6zt05eoumWbXTMppaFcf9Ms4GDZQy4iNqt/F45I+Qu3+bnOK7pOxNLLvYKeO8JBzqLefh2S+m3YvO20+xd7cfY+DZMys4UjyEmfuAjllGRtJM9PIrDHXPTqv4CH5vSCBdBFRt3WaEsBs9vPv8PVp1OfQgBiUoKOJkTi2KeN7H89OOHCjzHr8lalaSVIncGf6RA0VOz87f9KJf1IYNSdDYWp+yo3fNqh39dXLemijeM1G+6NuCOr7IvSJqLKJTF6OZLbzBm8GCiHBkmwVC2HUW3r8Gx+jOMS8OxZilkThRyhLOh/IAIcCceUvUsici11sacQTFB3UUXKE6P3fvih5XJ3rj/IzRrt7G09EHXHaqkuc3kehOCbpERdtyXSdBIJzi4vbz7h3kjCBq3hpYTUV05rpA5fh45ji8aHzc9iEhbDnoUj+Lwps3sz7HHdTEOU1Ov8v95aUxuHOxGPpTcSIizNcTFhNbZFsPDPfEsV4Kr0y/AUnLRNPejo4W2ukyc5yNCgFV53Ct+9UVbu3yhRzs3Y/OhY3RJimRG6efufl632F/NNeNAo8kCtyRKLD1fRSTIAEASxhLD/aOzSOMXRvhXFfOv3q+bm8oAZYanv2eCexsLfMdw2YJ917kcPaPXMe1wfbf5NC0s5sU8l+xfITK3cTPkMD2ElC1dRsUwjmc/2PaQsv5mQnWeCfgIw7LWRLLqkRRNrDX6Dpi2N2e2zu5DORg9gx5kp8KTVtNhdIY5oWwKEJJj2hDc1M6bOMlW1PetvYyY2ZdZVmboUQRzJwcPOnd8uXiBccW3SZ8c0aMf+760W0sYfnTYUuCwpbAjxbLdhTWl8O6XAjP0kNmHLIzBzL33QqPbSaotV4Z/arz8CGex66g0a+YmBz401BWbB8QrnIvlmUHQQ7j9G75+oxyjItsQuJC2LmQ9VCiZZyIuO2EO5VACtD2miiObFMEVJ1D1Hjj7WA4h9eeDTV8lgfK6cNzoMM4bdyc5I1GhIPpUmLBnWpFWdlpsyq1uA/He17KnJ2vLGlkboqVzct8LUEFv6+b31282i/AuebeCS791WHcXScnnUvFR2zqjuR1SWA9BFRt3QaFsD8q6kCxjUbLybddfgZ+UY6wKza1vBPRHF+Rt+nfTh6JMfn5KbLTHOAokehEKds1S9Tt2dti1dwsqrxM5C4VwuUBtMoQmqQvjAKHUnxGbmGbBIVwILdvgVj2HIIbcV5VCDti2+dkxrLtqEvppc5HWBXEpj9ejrbvQaWVFafSF5FqKWEr8lHsy4NDAZ1APvaMWaz2vvGUBxoq4sTb1VHw4SimuHVv5rmcY3Vh4X1yJPfdz+jWnDz1vpGVEnq9UJrIegwMe91dAqrOQe1+ld0dORx2aIyPIJ8AACAASURBVErqW08e6HNRvcRp4/MJWyWEwwcGnQOrlazjB+zdMxH/XlWNRQ8O9tkSXyAmlhCOPHzwxD3XoOIjdvee5shJIIqAqq3biBCGbLH/dDjASegAgW00OrJd3rW2y5f9LBbCAZEFRwjn5cCGb/d/vvO5A3zRAtAqV3VPxv/d3EP9lpQQ8k4uS4/XE8KXqI9q6BTacrBkL3Q6exbdXNwmQSEcOO29noiws6U4xql96MvK8ZX8ayv/TQ7UOQerF0WErYcQyRuWXIiiHCTblzq6JRGt3bBoDUT4Y7SfRnvrGNU6KLStSFZol2ANEeF4h+UycuDQV75q7u71nOGy7wz//SYSUHUOKkJ4KLsoBW0kD/Md245F/cRpM3302/RhudABWvvsiJUXPD7FVxmblf5v1/LWchLAkZ2qaaDEOd4aLYQd8fxoNOsjlhAOpbAF2ar4iJv4beCc00xA1dZtRgi720mjwGl8KR9VfIB64RxDiSgszxJeEhF+5m27u1v4csitJ0/s0f1aEYqCRKN9+b9zQsy9fezSPbItf55FtQI5KT07HHYtIWzlsvayUjTeqc8ZNKC+/NiFba4hhEMGdpqP5ua9ReYIuyWM9pVyhK10hhweycFGO/rvRqDz5/KwUvTm4azbG1k3J/c2KEqtQ2ut/RYKUkt5XLdKK4VTW1Zs74rcd++y6GWlRrNdOiLUZ2SOsHXvSH6z1DXt1nz7GHGjx6uUT5MDMuXCUB6Y5AFAxqb/ZKKQeFH+NJvJmzk3VeewqhB2DiW3Uf4suzQLRHCcNoHrJlUaLU4/4QlHPfhaO1BycLgjh9SmZQ3tv9WRb9XQfiRRcF/lmbHs7klhCaeChHesYK6PeWE8b+8izmkEQTm7V1f6kZt5/3PWN4eAqq3bjBCWdbHyXAv62H2JwB4GUiy9IocKpieMpVRMs9lDtiwRv1zUQkblCE/kXQRSdaB6LDmjIqjd8mnWE3vuUQ9luzKCHCsa9SXyKC8hqEg+sWiscb+JysEr4P2FCCDvYrINXX2AF3bVBXnb3fTEv5XLLG9WkiH1iw1fBQkvIuyvnOCe/P3wl+ScuuXTAlUb7JiBW6z+oeTkzqpYRAnhY1zV5hpC+KNUjThpoF7KSoUeh99Y8x1ysQRg/jH6S6tGzKe7TOdnVY1oNWBpxYFdmaKN3GnfrX8rDLJyIrr4Xk5lWy9XkTdJGSJGB1/wTYsWwna+dr2L3ERyqu0Dd1cL4aXtbacnN+BDSc3xXgAQUf5urmqEPRepgBF+gUtcISw5zgtfqCE7BP4cy8Bb5KyDmuUxzFhpRDfHEHKm8wRUncNKQth+WcYzeSj121CvB/cgZ5w2cxe10oH2UZu+UMN6y1wZryYmLqX6kGOtk2oTurhrE6yqEc7LPAZymFfDCykJGXzRjfNgb/T38WmvGnzZiLxYxCgeyLmP9/JZORg+7WPfqTwhv3e7bRhPxfa4B/CcUcwffnMq93yAKfPP743Q7zRgjirCwwrwxPEj/HaQQLoJqNq6jQlh65CTVSlCW1RSJlSDcn75oqtG3Ll/hLK8ttmoBevg+usIS602pw6uVbFiclXtV/eq0zxV53cnYtqXEsNuQXe32aJakItuvbd2fU3HgJkvz+RhYPaa3CghfHWbawjh/AnOJiKAp68wNeXVqKVgekqsOsKLhXDv/SlK4lgMqw6xVQNTlzdQiSr2IvQTqYBQqxm+Os9Seqn5AE+nW5BhoetEjLu6dwhviRB2D/ctbG87PRMvAy+2mC9JNFdH+Ogl6lICsBoulB9bCFvrJt+FttRVNmavWH5ek1rFNXF4vnds+HOCeVAu3QY9ydmpOodVhPCVts89iyFPvfO1xr2LXFX+z//65G93cfTauPoVy9dp45+0+x1+f1qSXZ+ZbdLlDZC10Cs9nTJw//GVb/R1ZJ9/0GG05RXRMraHz6Ueu6k5r0+3r9GQOYk9DNjcCNvjt8G4g/tHFdTNupRxtDuK4UeSvKvYFwlsHwFVW7dBIbwtEB0DIm+YcN5SFPiJzhO2t7tq+ciXIMSa1VKRH6uXBBotOgiXQNfTLqLEZJL9sy8SIIGrCKg6hxtPdZWHWftchaRI+NIibjw/AiCBH0xA1dZRCLtP0vGFcFQN4hVXm0J4RWBsTgIkoEpA1TmoXi81n4sthN0zDwMzmBaRGhCcCAnsBgFVW0chvML6joc9ycsyUXk1vvJtSUu7pBBeiogNSIAEkiGg6hySufoO9xJDCE9GA/StcxVPm/bLhayyhvwhARLYDAFVW0chHHu9nBquT7v/D6+bTZjRJ/hi97YdDZkasR3rwFGQwPoIqDqH9Y1oR3qOIYStvP2D4z08ed9Gy3fmYUdmyGGSQKoIqNo6CuFU3QacDAmQAAkECag6B3IkARIggV0ioGrrKIR3aZU5VhIgARJYkYCqc1jxMmxOAiRAAhsloGrrKIQ3umy8OAmQAAmsl4Cqc1jvqNg7CZAACSRLQNXWUQgnuw7sjQRIgAS2ioCqc9iqSXAwJEACJLCEgKqtoxDmrUUCJEACKSag6hxSjIRTIwESSCEBVVtHIZzCm4FTIgESIAGPgKpzIEESIAES2CUCqraOQniXVpljJQESIIEVCag6hxUvw+YkQAIksFECqraOQnijy8aLkwAJkMB6Cag6h/WOir2TAAmQQLIEVG0dhXCy68DeSIAESGCrCKg6h62aBAdDAiRAAksIqNo6CmHeWiRAAiSQYgKqziHFSDg1EiCBFBJQtXUUwim8GTglEiABEvAIqDoHEiQBEiCBXSKgausohHdplTlWEiABEliRgKpzWPEybE4CJEACGyWgauuUhfBGZ8uLkwAJkAAJkAAJkAAJkICPwC+//LIyD2UhrHKxlUfHD5AACZAACVyLgGqU5FoX5YdJgARI4AcTULV1FMI/eKF4ORIgARL4kQRUncOPHCOvRQIkQALXJaBq6yiEr0uenycBEiCBLSag6hy2eEocGgmQAAnMEVC1dRTCvJlIgARIIMUEVJ1DipFwaiRAAikkoGrrKIRTeDNwSiRAAiTgEVB1DiRIAiRAArtEQNXWUQjv0ipzrCRAAiSwIgFV57DiZdicBEiABDZKQNXWUQhvdNl4cRIgARJYLwFV57DeUbF3EiABEkiWgKqtoxBOdh3YGwmQAAlsFQFV57BVk+BgSIAESGAJAVVbRyHMW4sESIAEUkxA1TmkGAmnRgIkkEICqraOQjiFNwOnRAIkQAIeAVXnQIIkQAIksEsEVG0dhfAurTLHSgIkQAIrElB1Ditehs1JgARIYKMEVG0dhfBGl40XJwESIIH1ElB1DusdFXsnARIggWQJqNo6CuFk14G9kQAJkMBWEVB1Dls1CQ6GBEiABJYQULV1FMK8tUiABEggxQRUnUOKkXBqJEACKSSgausohFN4M3BKJEACJOARUHUOJEgCJEACu0RA1dZRCO/QKk/GYyCTwZ415skYY2SQsX/hDwmQAAlEE1B1DuS5ewToI3ZvzTji5Aio2roNCOERWuWf8ezjgsk/OcHXdgXZpWyi+rmD+0dlaHUDtUJmaQ+71cCZb6f6Fc3yHrp6EVq2ib62v1vT4GgjCQw7Bur1Bv748wtw9yGelKrQjRpSdxtz/X84AVXnEBjoZIRBr4tuu4PWuIxWszxvo4cdGPU6Gn/8iS+4i4fPdTTMGvb9pngyQEvXUG99wt+4j6NKHaZRQf6qB/o4n0mqzTpXR4IXw0Efg34L9Rdj6F9bKC93dCuMiD5iBVhsmkICqrZuA0LYCmaOMZlbhD6MwiMM6pdoV3IxlsgVwviAvzyjLMa619RQPR5Du+hC309XuHQyaKJW1vHH38D93+rijMTJpGuKMdY9bU0m6JsllAyg2mhAK4pnHPVELNTwplfAqTjNZJ1l2vhxPssIqDqHWb89GD8d4tj7Q1SwYthCpaBhVG2goRWRnfTRqFVwPNZx0dPgPK4P0aoUoI01tBpiu+C0MTMmeq0Koq1+nM8k1WYZSdV/H6PfqKL86qPzgPCkhEpVE1ued3b3Evyhj0gQJrvaOQKqtm4jQnierogBo4hSX7vCIIY/5QnhcAR5iGbxHl6UPuNfvbBzC8kB3zACwyZK93TkzgZolPyhsz7M/QM0qxdzUX/nQXJPsmQWu9E4bW4Y6Rs7XVXn4Ac2kcjFntxuPeMnHPbmd+365j4O2jX81a0h732wb2L/wEDlYiRBCfljz0D2sAvjsoOqp3rd+7/4WdpEmes4n0mqzVruEMe3HbT3cdIQFoHw+FouyE5J4MYSULV12yGEbWPYRvWyjVjBYHuZFwvhVvkenuXO8Y9ZnD5xj3smNM20t57vPnwOzZTfA/vOElWwPhdO2XjrCmrbqL9B8fwfmMWZAOnp4hg673AhIj7bKuPnZwV8/leHY9OdSErv5KtEuZ09sFGMNpjI5woSgcl5Dme+n/k2Cx4UIlNQ3rpjdBj2RGwVujr0//2EL3fu4ze9KVGdgmQg+37GPZiaBtPa9pQ24S1NZ16hi9mRoxyaP+nInBuYSFTE+O/f+Hb3CK8NE0YlGBGx0gN0WaP//v0Nd+7/Jmskv5c8j+lFpY7wwe9I3SHajvjN/+HJlPWK7cWZ/nTYw8lXuQfd7cqJ/K1weIycb/0gmdn9prAy2vgk4wzcSyOJ3v78DNFZPx7z4DrZ45at4c8j756Z/Xtf7l9tqKMlEePZDuqi+97fb5w2N9ZW3riJqzqHKFCLhPCwY6I9KqBa9dkN9/tQ+PyvLXLnbZ91BdkJzB6gZ0bvBMb5TFJt5uZr2QQ9g3NjgkbVsO3S3aPXMMQuVaxcjrH4rNtPMfxwie5U2UvcW2zhvWcZnH5vojyO59si7acMaGbP5Be/DZb0qediK82pnVbxETfuq8AJp5yAqq3bAiE8RqeWRz3fQW+lfNdoZz/q6Cg/bolgHcBwBaslaIqHJnIfOjDLGTFU0ubVEPpFD7NLOoak9fpE2liyQ8ZVf4r/TCPLToTOqHzGaBq6CEbt4ojc+G1ETk23IBcJan+bBUI4f4bvvlDLqF3FgxeeWPfyrB/i5QcTusx71DagvfgdeHcxW49JF1ruEXrlEzTqIsrGXZjVp2iKUPe2NJ155XH23S/orKilODprW/XOEd42TVQlMtS301f6KPuioOOORJIe91E9bUp6wJ67Rl1Uz4fuOrrr8+uvyGjtgOOxnKlZKMH48xsKISHcitt+TgjPctD9zqhvFkS45vBeOImOx8C9l5xUHLlrxm7Sj/R3+/EAH/4SZ2ir2OgI7iJhsdhexRG5cdqk3CJyelMCqs5hFSEc1XYiD9e5R/L9dx9c7Xv9OPxA6N6rhegdvDifSapNpBCWB+E7R2/RNKt2KkdTq+K4X8bZoIFSxvJdt/F45I+Qu3+bnOK7pOxNLLvYKeO8JBzqLefh2S+m3YvO20+xd7cfY+DZMys4UjyEmfuAjllGRlJR9PIrDHXPTqv4CH5JSCBdBFRt3eaFsBiUwoMedOvpeaXzbYsO3d3H89OOHCjzIomSKlGSVIncGf5plNwIsfM3vegXtWFDMm+g7ehds2pHf+2cN4lkF++ZKF/0bUEdX+ReETUW0amL0cwW3uDNYEFEOLLNAiEccjDBMbpzzIsTMmb7kk6UsoTzoTxASODDmbdELXsicr1guKxb8UEdBVeoRkdlrDF5XP0RnzHa1dt4OvqAy05VcgMnEhEqQZeoaFuu69wG4RQXt5937yBnBFHz1sC+hIFcF6gcH88ch3fduO1DQthy4qV+FoU3b2Z9jjuoiXOanH6X+8u7Wd25WAz9e7sREebrCgvn83FEbpw26TKAnM1iAqrO4Vr3qyvc2uULOdi7b9vdOII1fM04n0mqTbQQll0i/06lGwUeSRS4I1Fg6wFeTIIEACxhLD1YQYNbjzB2bYQzNjn/+vw9WnXrUOBQAiw1PPs9E9jZWuY7hs0S7r3I4ewfuY5rg+2/yaFpZzcp5L9i+Qh+a0ggXQRUbd3GhbAtsvp1++l5JR08FQS+w3KypuOB9aRsYK/RdcSwuz23d3IZyMHsGfIkPxWafsHmpTFERCrs9Ig2tEuJVNpdy9O+bE1529rLjJktY5akRgyFg5mTgye9W75cvKCRi24TvqGjIy2RQjgcjbFFXEuCwpbAjxbLdhTWl8O6XAjP0kNmHLIzBzL3fQyPfyaotV4Z/arz8CGex66g0a+YmBz401BWbB8QriLCy7KDIAd4erd8fXpt4qTwJCqE41RaKaKbSDWWdBlGzgZQdQ7qQtg5vPZsqOGzPFB6D89xBOtWCmFfutT0QTQrO20SWMm4D8d7Xsqcna8saWTuZ+w5m68lqGDaQQXnZ3538Wq/AKfS0t4JLq1ret24u05OOpeKj+C3gwTSRUDV1m1YCDsGoavHrRThX7TFUS9HoOadiOb4irxN/+nnkRiTn58iO80BjhKSTpSyXbNE3Z69LVbNzaLKy0TuUiFcHkCrDKFJ+sIocCjFZ+QWtklQCAdy+xZtXQb/vqoQtqK4gZzcsWw76lJ6qfMRVgWx6Y+Xo+2LeLSy4lT6IlItJWxFPop9eXAooBPIx54xi9XeN57yQENFnHi7OgrmeMcUt/bYY7aNlxoxwajfw0DKSE9TdvA/OJU0FdspZvIoyCGc8dI22cRPqafLjKZzNqrOQU0Iy+6OHA47NHM46ckDfW7WSzqEcPjAoDyIa7dEiDp+wA7siPj3SoAu+n7bZ0t8gZhYQjjy8MET91yDio9I5/3OWd1cAqq2brNCWPKcyvc0FLxTxSut3xXbv34RAkcI5+XAhm/3f/5KfXmSP5A6mG60d/rkH4qWDptF3JMUge/mHuq3pN6x77Tz9YTwJeqjGjqFthws2Qudzp5FNxe3SVAIB057ryci7GwpjnFq19K0cnwl/9rKf5MDdc7B6kURYeshRPKGJReiKAfJ9rsaSiJau2HRGtgqjNF+Gu2tY1TroNC2Ilmh7cY1RIR5WG6lLz0bKxBQdQ4qQngouygFbSQP8x3bjgVCF3O7Yda/bvlhudABWvtB1MoLHp/iq8zHSv+fiA26peUkZU52qqaBEud4a7QQdsTzo9Gsj1hCOJTCFlwfFR+hcDPxIySwxQRUbd1GhbBtQB6NXDG0Kt0lEeFn3ra7u4Uvh9x68sQeXXDKimIUcNjy5f/OCTF3fHaFC9mWP8+iWoGclJ4dDruWELZyWXtZKTTvvEwkaEB9+bEL21xDCIcM7DQfzc17i8wRdsse7SvlCFvpDDk8koONdr61G4HOn8vDStGbh7Nub2TdnNzboCi1Dq219lsoSC3lcd0qxxTO8V6xvSty373LopeVGs126YhQn5E5wta9I/nNUgu1W/O93CRmRNjKM1+tfFqc/N84bVb9vrH9rhJQdQ6rCmHnUHIb5c+ySxMSwa4q3K3yaVEPvtYOlBwc7sghtenLjOy/1ZFv1dB+JFFwXyrFWHb3pLCEU0HCy2mY62NeGM/bu4hzGoEFUvERu3pHc9wkEE1A1dZtVAgv3k6XSUqpmGazh2xZIn65qEl7zt6fIyxbyD2pOlA9lpzRcwzd8mmW4M496qFsV0aQkl2jvkQeTYwqkk8sGmvcb6Jy8Ap4fyECyLvYSLbGH+CFXXWh6KvZah20kzcrWbGMYsNXQcLL//VXTnBP/n74S3JO3fJpgaoNdszALVb/UHJyZ1UsooTwMa5qcw0h/FGqRpw0UC9lBbvDb6zNDrnIiRDU8o/RX1o1wn8I0BuPOz+rakSrAUsrDuzKFG3kTvuS++YKzqyciC6+l1PZ+5J3J2+fMkSMDr7gmxYthGUPEvv1LnITyam2D9xdLYSXtrednpxqeSil8KYvAJg/iT1XNcKei1TACL/AJa4QlhznhS/UkB0Cf46lQzSOyI3Thqb0phBQdQ4rCWH7hRrP5KHUb0O9HryKKWJTK/uoTV+oYb1lroxXExOX8jbRSDMv9/vyzyTVJjRj1yZYVSOcF4AM5DCvhhdSEjL4ohvnwd7o7+PTXjX4ZlR5sYhRPJBzH+/ls3JYbtrHvlN5Qn7vdtswnortcQ/gOaOYP/zmVO75AFOY5fdG6HcaMEcVYWgFeOL4kZtyx3OeN5WAqq3bqBD2xF6kEQzVoJxf2OgDRHfuH6Gs1WHUgnVw/XWEpUitUwfXOsU7uar2q3vVaZ6q87sTMe3jbagI/KJakItuyrd2fU3HgJkvzzDwHYSIEsJXt7mGEM6f4GwiAnj62lNTXo1aCjqmWHWEFwvh3vtTlMSxGFYdYqsGpi5voBJV7EXoJ30RyTXDV+dZSi81H+DpdAsyLEq9/HLvEN4SIeweUOnqC9rbTs/Ey8CLLeaF8Fwd4aOXqBuGlIULHfWMLYStdZvIw4HUVTZmr1h+XpNaxTVxeKudIL2p9o/zvoKAqnNYRQhfafv8ZzH8r0L+dhdHr43VXrG86DNx+o3Txj9p9zv8/rQkuz4z26TLGyBroVd6OqXi/uMr3+jryD7/oMNoy2ulZfwPn0s9dlNSAq3vtn2NhnAQexiwuRG2x2+DcQf3jyqom3Up42h3FMOP8GtCAukmoGrrNiqEt2NJHAMib5iIeLNR9EExe7tLah9HvQQh1pyWivxYvSTQ6OoanglcYD6ykUyn7IUESCAmAVXnELP79DZb5WHWPlchKRKBChPpRcOZkcA2ElC1dRTC7pN0fCEcVYN4xVuCQnhFYGxOAiSgSkDVOaheLzWfiy2E3TMPAzOYFpEaEJwICewGAVVbRyG8wvqOhz3JyzJReTWevi1phY/PmlIIK2Hjh0iABFYnoOocVr9Syj4RQwhPRgP0rXMVT5v2y4XMWbHglMHgdEhg+wmo2joK4dhrax3I+BlPu/8Pr5tNmNEn+GL3th0NmRqxHevAUZDA+gioOof1jWhHeo4hhPtGFgfHe3jyvo2W78zDjsyQwySBVBFQtXUUwqm6DTgZEiABEggSUHUO5EgCJEACu0RA1dZRCO/SKnOsJEACJLAiAVXnsOJl2JwESIAENkpA1dZRCG902XhxEiABElgvAVXnsN5RsXcSIAESSJaAqq2jEE52HdgbCZAACWwVAVXnsFWT4GBIgARIYAkBVVtHIcxbiwRIgARSTEDVOaQYCadGAiSQQgKqto5COIU3A6dEAiRAAh4BVedAgiRAAiSwSwRUbR2F8C6tMsdKAiRAAisSUHUOK16GzUmABEhgowRUbR2F8EaXjRcnARIggfUSUHUO6x0VeycBEiCBZAmo2joK4WTXgb2RAAmQwFYRUHUOWzUJDoYESIAElhBQtXUUwry1SIAESCDFBFSdQ4qRcGokQAIpJKBq6yiEU3gzcEokQAIk4BFQdQ4kSAIkQAK7REDV1lEI79Iqc6wkQAIksCIBVeew4mXYnARIgAQ2SkDV1ikL4Y3OlhcnARIgARIgARIgARIgAR+BX375ZWUeykJY5WIrj44fIAESIAESuBYB1SjJtS7KD5MACZDADyagausohH/wQvFyJEACJPAjCag6hx85Rl6LBEiABK5LQNXWUQhflzw/TwIkQAJbTEDVOWzxlDg0EiABEpgjoGrrKIR5M5EACZBAigmoOocUI+HUSIAEUkhA1dZRCKfwZuCUSIAESMAjoOocSJAESIAEdomAqq2jEN6lVeZYSYAESGBFAqrOYcXLsDkJkAAJbJSAqq2jEN7osvHiJEACJLBeAqrOYb2jYu8kQAIkkCwBVVtHIZzsOrA3EiABEtgqAqrOYasmwcGQAAmQwBICqraOQpi3FgmQAAmkmICqc0gxEk6NBEgghQRUbR2FcApvBk6JBEiABDwCqs6BBEmABEhglwio2joK4V1aZY6VBEiABFYkoOocVrwMm5MACZDARgmo2joK4Y0uGy9OAiRAAusloOoc1jsq9k4CJEACyRJQtXUUwsmuA3sjARIgga0ioOoctmoSHAwJkAAJLCGgausohHlrkQAJkECKCag6hxQj4dRIgARSSEDV1lEIp/Bm4JRIgARIwCOg6hxIkARIgAR2iYCqraMQ3qVV5lhJgARIYEUCqs5hxcuw+RYQmIzHQCaDPWsskzHGyCBj/8IfEkg/AVVbtzkhPO7B1DSYf/yJL7iLh8/l/00NhUzcxRqhVf4Zzz5e0f7JCb62K8jG7ZLt1k5gPGihrtXR+vQ3vrnrbhgaij9okUatMn5+Bpx8baPyg665dqi8AAlcQUDVOQS6nIww6HXRbXfQGpfRapbn7eqwA6NeR2Nq03U0zBr2/TZ9MkBL11BvfcLfuI+jSh2mUUH+KrEW5zNJtVnnnSTCdDjoY9AXG/hiDP1rC+VEbZDjEzvVr2iW99DVi9CyTfS1/XXOin2TwNYQULV1mxHCkz6M4gHMzFu0GmIo0UejVsHxWMNFV8d+rCdYVwjjA/6KMMo94zYeDyiEt+YOlYGM2lUUnnaQf9uAUSkiIw9D3UYdL9p7eCsOVi/EWvhrTYlC+Fr4+OEdJKDqHGZT7cH46RDH3h+iAgzDFioFDaNqAw2tiKzYeMem67joaWLjrZ8hWpUCNLHzfrtvZkz0WhXkItnG+UxSbda1uGP0G1WUX310gj5PSqhUNdTKeSdym+DPZNCUfnX88Tdw/zcJODTFvyZ9kQTHy65IIEkCqrZuM0K4Z+Cnww4+XHZR9azfsInivRcoff5XBFEcNJ4Qjha7PeMnHPYohOOQ/CFtxh3U8o8xNC4lYuF3eRP0ZMEPu1Wfw1zfiCiE18eWPW8nAVXn4J/NZALsiaBaZFf75j4O2jX81a0h732wb2L/wEDlYgTdUsJi97OHXRiXnYDdL93TUfwsbaLsfpzPJNVmLcs3Qd8oCpt9nDSERSA8vpYLslMSuLEEVG3dBoVwDyeXsj09FcKyTXTvGQprEsK2AOqJ2Cp0oev/i09f7sgTs45mI5SO4U/ZuBOxdWeL+GlsxL3h3uLzv1UM+qvwPAAADjlJREFUZVuqV71AQaLa+v9+whf5/G96UyIkBcnUmv0MOwZ0zcR///6GO/d/g2bK7yUPhJfycQf/cz6UyHnwcX7cqeH249+Bt5/xr+05vGjNkTxY+ByMeznbQb35Pzw5+Yq2nQvgtO9Nf5c/TeRvBYn45IIPDtY46/UG/vjzi4zzCJW6KZFciWKMZK0kvyA6K8VioSPs05xxT3D6vYlyOP3FfgjS5SHIdYY24zHOLnJoytbpf4tNfG+UbIZXs7MmLdGXpvA32vgkfO8+fC58TWhuzk2kEPav+d2HeC5rY4bW7MZaFk585wmoOoeoiS8SwsOOifaogGrVZ+tcO+HZdOe7VwjZB9kdzB6gZ16KffI/IDtXj/OZpNrMzdeyQ3oG58YEjaph2+u7R69hiL2uWLkc4zaqt59i+OESXd/D/VDmee9ZxrF14yZK96Sd39dFgHXmMG9RZ3bbMm2+dMI5OxXfru/8Dc0JkMACAqq2bjNC2E2NaBfP0DZKkms2Qkcv43G3rJAaES8i7Bmahy8/wJRrZUdtGNoL/I53s0jkpAst9wi98gkadRnXuAuz+hRNEYjTrTtbpPXw4S8xctP8rj05nzB2c5Yf4uUHE7r846htQHshovXdBXpunpYlCPOP+6ieNqGJyB22dNkyk8j4VPS6Qnj4K34typahWfRtn43RruZR63zDNy0ohFu//oqM1g4YZEjKiVkowfjzGwpXCOGpEfZteQbHmcG4a6L6tIncaV/mKb+PJURk/QiP248HPh4Wi/m9OEeQVyJF8pw49x42RMS+02TLNJdHuZDDcnYyY7OAAyOH98JeNDsGNt8htAt5AJI9wjkhbD0EFA9h5j6gY5aRkS1evfwKQ322ZrQ6JLDLBFSdwypCOKrtRAICuUcidN0HdFtEH4cflF17V/DsWbCnOJ9Jqk2kEJagx52jt2iaVTuFr6lVcdwv42zQQElsfqcmKXgjvw9y/zY5xXdJ2ZtYArdTxnlJONRbzsO5X0y7F3XsUh5n370ggtil248x8Oz2Ujs1L4Sj7Pou38ccOwksI6Bq6zYjhK3ZiMg0So9w/Kc7tYdvcd6RLbJVD8thFSGcFyFmzKKV7tZdyRWhtlhriljriTHytJwYvOKDOgqeUHWF8PxhK9eg58WgG7N4qN2niP3zoYHinqQBmCXoI91+AHCmOkSzeA8vSp4j8BzDO7xrDZDvWgZ3ai1Rrg1l/Mc4njoO1wC+ewc5F4Fa38vHc0RqrgtUjo9nBjUcERbxr4uRzhbe4M00p1oE9P4BmhLd9h+0sOcizi1wAHEhjzgOzWsTMuJu6sz7v7qSTuG1icHOSr8Q5zE5/S6HRTxo1sPDbTy11kUi6GEhPGyWcO9FDmf/CGd3ze2/yUGTz7JOsbJ0ln07+e8ksEECqs7hWkLYFW7t8oUc2tq3H+bjCNbwNeN8Jqk20UI4tHPpRoFHEgW2UrycnS6IgHXttBVMufUIY9cGOWMD7j5/j1bdOhQ4RKdew7PfM4EdvPmodtAmLrdTIRsaadc3eBPy0iTwAwio2rrNCGHrIEVZIpVZSea3jAPkJLH8tz4xrjg0Eaa4Wo5w9PaZYzxaErHta1knohsSsnZU1S8KlwnhcGTDbt+SoHAf0Yd3wxGR2e+XWR31THsq6ixjWM8YKDUP8CwshE8uofXK6Fe960zsU8P9ionJgT8VImxgyxINlYMuvVuznGp3SzMvaSo+TR99G69NCIsDWlrZIcTOG8sV25BBIex+fu8El27qhT1JN8q9/Po/4JvNS5DANQmoOgd1IewcXns21PBZHpy9oEIcwbqVQjhgh1ybkT1z0rXch++9839gWmlsdr6ypDC4n7HnbL6WQIgpgRBvdo5PMSqfMXITo68WwnB805V2KoZdv+Z9xI+TwLYTULV1GxHCTsRt342SumitJ1hJS+jPHaZahD4JIewXUjnH2Mxt0S0QW3MibcEWXyhPDmPZXtOlxFDnIyT1dvYzzfn19VMZoFTP2KWKMlbkuFRHpmVgUvWPc2YAW1kxtv2Kk4Zh8Sz2ReAW0AnkBPsMZnkArSJpA1LNYeQ/XBge81V3f0whvHpqRIQQXsYuxlgihXBksvOTGEJ8280Cx0cCgKpzUBPCsnMjh8MOzRxOevKAnZv1kg4hHD4wKAEH7ZaUYnREbXjXbFFOdU8XgeyrahRLCF9pp2LYdX4ZSCDlBFRt3UaEcLRxuDpXbH79khDC3pP5hRixNUWEAyenrZxdiQRY+ahSTsc5QLw4IvyvbonzGtCQQ4UTOVAmzqVj5tEOCHZ/JEAO10kuRHEoJei6GkoSkelWR6HDcV77S9RHNXQKbbtsWWBN1hARXv2wXFgIx2CnGhGe2wVIubXg9G4UAVXnoCKEh1IGraCN5OF6vhxinENt4WvG+UxSbebmG/lg7eYAj0/xVfJ6rWMiE7G1t7QcLiR3uC9pbu2adzB5UZUNRzw/Gs36iCWEr7RTMez6jbrrOdmbSEDV1m1ECAfzZr3lki9yVtIU5JBSvALgKkI4lCMs1QpKUrItd/YdDUnEjcwRttuIsFTMEZ7mdlk5ZBOn2kL+XFIOit68HTH+RrbJnCoQQWE8lmhtZVyHMa6gtS951UX3UN5caoRjfK3DYq39FgpSP3Jct6pIhA9R+HKKe1kpbO+8cCT4cBKdIzxsVVHtyTgkz3l6TjBGFNae6bLyaR2p6OHlN0f16Ynzq9hF5ghbESrJy5Zapd3a/lyOcOSa30QLwjmnloCqc1hVCE/ke1s8bKP8WXajomqCxylzFr5onM8k1Sbi2tbB6EB1I3fnsuP3U/bf6si3amg/kii4b7fQst9SWCJYLWeuj3lhHD5AvNxOxbHrqb3FOTESsAmo2rqNCGEplSDF159JuTGngoOVI9yWt4u9aPu206RUTLPZQ7Yskc1c1CqrCOGPePjSqwgh/VsngP0v8XDFWj9G1YiFh+U+StWIkwbqpaxUu5HKENVjjDXvwIgj9s3ie7n2vuSXSW60IXnSgy++KhChCLF1OKPcxHiSh9a1DtyFI8ghoWtFoOtd5CaS+yviMjdXLs0rt/ZQ8pZ707zlcJR+rmqEPRcTmYZVNcL3OqS4QtiS+IteqGFXg/M5z8g+47CLqBphV+7oo7ywaoRXKcS9F4Vvv9OAORLBLw8mrEVPC7vrBFSdw0pC2LXp4/qF5AeHDbZXSWYkD+v7qE1fqGG9Za6MVxMTl/IG0EgzL4GB5Z9Jqk1oxm71GqtqhPMCkJmfOpW3w83MoHUeIwejv49Pe9XgYWLv5VG59+LjnPMwjq/bdypPyO/drlQweion6twDeM4o5g+/ORWNFtmpeHZ91+9ljp8EriKgaus2I4RlJpNBW16tafhex1mT+r4ayt67NpfmqaoI4TxOziYiQq0yNvLmnaMKzIYZFNqx6ghHHeTyqkac4EzSGLTpK0RNec1oaWrkJ/0GajXDrs3r1LiVEkPNB3g63WoLC11nK66a8w5WLBHC7uG+rr6obrBjMM2XZxj4DohFpasE6wiH6x27t+MKQtj6RKxXLC/oczk7+wrBOsJHL1GX+6zqFrJfWkcYUl9a7ou6WZfya7FLmNA6kcDWElB1DqsI4UV1cO0+/G+i878K+dtdHL02VnvF8qLPxOk3Thv/pF079P60JLtKM5utN8SGh17X5pSK+4+vTKWvI/tsgw6jLa+VlvE/fK7BNN369fY1GsJB3sjn8xOR9d79vmnOTsW361t7o3JgJHBNAqq2bmNC+JrzXfnj0XlkK3dzxQdWzXFO8trsiwRIgASiCag6hxvPc5WHfPssiOxqLa10c+OpEgAJrI2Aqq2jEE5sSSiEE0PJjkiABBIjoOocEhvArnYUWwg7qRGPBmYwLWJX581xk8COElC1dRTCiS04hXBiKNkRCZBAYgRUnUNiA9jVjmII4clogL51fkLeumm9dMmuJcwfEiCBjRBQtXUUwoktF4VwYijZEQmQQGIEVJ1DYgPY1Y5iCOG+kcXB8R6evG+jJVVpKIN3dbE57jQQULV1N0YIp2GROQcSIAESWJWAqnNY9TpsTwIkQAKbJKBq6yiEN7lqvDYJkAAJrJmAqnNY87DYPQmQAAkkSkDV1lEIJ7oM7IwESIAEtouAqnPYrllwNCRAAiRwNQFVW0chzDuLBEiABFJMQNU5pBgJp0YCJJBCAqq2jkI4hTcDp0QCJEACHgFV50CCJEACJLBLBFRtHYXwLq0yx0oCJEACKxJQdQ4rXobNSYAESGCjBFRtHYXwRpeNFycBEiCB9RJQdQ7rHRV7JwESIIFkCajaOgrhZNeBvZEACZDAVhFQdQ5bNQkOhgRIgASWEFC1dRTCvLVIgARIIMUEVJ1DipFwaiRAAikkoGrrKIRTeDNwSiRAAiTgEVB1DiRIAiRAArtEQNXWUQjv0ipzrCRAAiSwIgFV57DiZdicBEiABDZKQNXWUQhvdNl4cRIgARJYLwFV57DeUbF3EiABEkiWgKqtUxbCyQ6fvZEACZAACZAACZAACZCAOoFffvll5Q8rC2GVi608On6ABEiABEjgWgRUoyTXuig/TAIkQAI/mICqraMQ/sELxcuRAAmQwI8koOocfuQYeS0SIAESuC4BVVtHIXxd8vw8CZAACWwxAVXnsMVT4tBIgARIYI6Aqq2jEObNRAIkQAIpJqDqHFKMhFMjARJIIQFVW0chnMKbgVMiARIgAY+AqnMgQRIgARLYJQKqto5CeJdWmWMlARIggRUJqDqHFS/D5iRAAiSwUQKqto5CeKPLxouTAAmQwHoJqDqH9Y6KvZMACZBAsgRUbR2FcLLrwN5IgARIYKsIqDqHrZoEB0MCJEACSwio2rr/D1GfIAeNRpE+AAAAAElFTkSuQmCC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60376" y="1692274"/>
            <a:ext cx="8899524" cy="4463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just" eaLnBrk="1">
              <a:lnSpc>
                <a:spcPct val="150000"/>
              </a:lnSpc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Как правило фреймворк должен иметь встроенные классы для: </a:t>
            </a:r>
          </a:p>
          <a:p>
            <a:pPr indent="360000" algn="just" eaLnBrk="1">
              <a:lnSpc>
                <a:spcPct val="150000"/>
              </a:lnSpc>
              <a:buFont typeface="Arial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работы с базой данных;</a:t>
            </a:r>
          </a:p>
          <a:p>
            <a:pPr indent="360000" algn="just" eaLnBrk="1">
              <a:lnSpc>
                <a:spcPct val="150000"/>
              </a:lnSpc>
              <a:buFont typeface="Arial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создания функциональных форм;</a:t>
            </a:r>
          </a:p>
          <a:p>
            <a:pPr indent="360000" algn="just" eaLnBrk="1">
              <a:lnSpc>
                <a:spcPct val="150000"/>
              </a:lnSpc>
              <a:buFont typeface="Arial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валидации;</a:t>
            </a:r>
          </a:p>
          <a:p>
            <a:pPr indent="360000" algn="just" eaLnBrk="1">
              <a:lnSpc>
                <a:spcPct val="150000"/>
              </a:lnSpc>
              <a:buFont typeface="Arial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логирования.</a:t>
            </a:r>
          </a:p>
          <a:p>
            <a:pPr algn="just" eaLnBrk="1">
              <a:lnSpc>
                <a:spcPct val="150000"/>
              </a:lnSpc>
            </a:pPr>
            <a:endParaRPr lang="ru-RU" altLang="ru-RU" sz="2200" dirty="0">
              <a:solidFill>
                <a:srgbClr val="000000"/>
              </a:solidFill>
              <a:latin typeface="Open Sans" pitchFamily="34" charset="0"/>
              <a:cs typeface="Open Sans" pitchFamily="34" charset="0"/>
            </a:endParaRPr>
          </a:p>
          <a:p>
            <a:pPr algn="just" eaLnBrk="1">
              <a:lnSpc>
                <a:spcPct val="150000"/>
              </a:lnSpc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Все эти классы могут быть использованы в проектах, при этом их подключение и использование будет максимально простым.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6" y="477463"/>
            <a:ext cx="9505054" cy="403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ru-RU" sz="2400" b="1">
                <a:solidFill>
                  <a:srgbClr val="000000"/>
                </a:solidFill>
                <a:latin typeface="Open Sans" pitchFamily="34" charset="0"/>
              </a:rPr>
              <a:t>PHP </a:t>
            </a:r>
            <a:r>
              <a:rPr lang="ru-RU" altLang="ru-RU" sz="2400" b="1">
                <a:solidFill>
                  <a:srgbClr val="000000"/>
                </a:solidFill>
                <a:latin typeface="Open Sans" pitchFamily="34" charset="0"/>
              </a:rPr>
              <a:t>фреймворки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576263" y="936625"/>
            <a:ext cx="878363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endParaRPr lang="ru-RU" altLang="ru-RU">
              <a:solidFill>
                <a:srgbClr val="000000"/>
              </a:solidFill>
              <a:latin typeface="Open Sans" pitchFamily="34" charset="0"/>
            </a:endParaRPr>
          </a:p>
        </p:txBody>
      </p:sp>
      <p:sp>
        <p:nvSpPr>
          <p:cNvPr id="23560" name="AutoShape 2" descr="data:image/png;base64,iVBORw0KGgoAAAANSUhEUgAAAsIAAAGmCAYAAAB2n+IIAAAgAElEQVR4XuydP5gSydbGX7MxGyMxEjdxNlomEqPFaDCSiRYjMRIj2+j2ZGT2RvZGstGw0bDRYCRGciPZaLjRssk3bCRGki3Zfqf6D3Q3zdDUMALty/Pc57nOVldX/ar6nLdPnaq+9q/8wB8JkAAJkAAJkAAJkAAJfGMErlEIf2Mjzu6SAAmQAAmQAAmQAAk4BCiEORFIgARIgARIgARIgAS+SQIUwt/ksLPTJEACJEACJEACJEACFMKcAyRAAiRAAiRAAiRAAt8kAQrhb3LY2WkSIAESIAESIAESIAEKYc4BEiABEiABEiABEiCBb5KAlhD+v//7v28SFjtNAiRAAiRAAiRAAiSwmQS+++67pRumLYR1brZ063gBCZAACZDApQiowAXt9aUQ8mISIIEtIKBr6yiEt2Bw2UQSIAES0CWg6xx078frSIAESGAdBHRtHYXwOkaL9yQBEiCBr0RA1zl8pebxNiRAAiSwEgK6to5CeCX4WQkJkAAJbCYBXeewmb1hq0iABEggnoCuraMQ5o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CuEUTgZ2iQRIgAR8ArrOgQRJgARIYJsI6No6CuFtGmW2lQRIgASWJKDrHJa8DYtvCIFRr47K/nO8fXSCT60yMhvSLjaDBK6agK6tW6sQHjZLuPX47Rw2r/DxXxP5qybH+kmABEggxQR0nUMUybBTR82y0Xr/Fz7jNu49KqJiWqjmd1NMb0u6NuqjWTNQa77HX59Vm2/jyWkXjRJl8JaMIJu5AgK6tm6tQrhnZbB/JE/t7Xv4MbvjYhgP8N8//pb/QyG8gnnBKkiABL5xArrOYYptjK5VwP2jP2JI3sRPJ100y9lvnPIauz/uwircx9EfN3H3oIRSuYhysYQcNfAaB4W3XgcBXVu3ViHcta6JcVWa9yP+Nb3Yb9fCNfePjAivYybxniRAAqkioOscJhB6NvL7L/EH7ompbsP0IsDDVhW5w1/x+eYzvOvXUWRgeC3zpmfnsP8yg9dnTRg5DsJaBoE33QgCurZujUJ4jI5xHQ9+AW6+OsPQzLkg5wjhcb8F27JQ/+0P/K2W5Z5UYZoGSnteJNm51BPW0SFxhHZGohZ5PP5dItD3XuOsayCHIZqlW1DZGY9OPqFVllfoQROlO4+hEjYenZzL33ZmywTuNblO/jbq1mHWvKXDm3dxUJKlKquK4MrhsGNLu238pqLeEgl/Uq2hZhaRnfQ7fj69+vgvzKy07ZZq2yOcfGpBNZc/EiABEriIgK5z8OucrNw9e4cv9SKmUqsHO7ePl/8DXnz4B/Zey7NPz/D6zRhN6zf88bey1QZs2wjYwRH6zRqMWhPvZR3/5t0DlIwarGo+UPfUNkf75tvcuEDKJN0uEFwJ+45AbZMc2jH6LRuWVXftcqiI5xdmAI/QrZuo2S2nD9IJ/Fisir03UPDscvi+brTWqPmpJNP+PXv9BuOm5dz79r0nMGwbxsRpRO7j+AwTplGC6/okGpy5D7v0BvVsB6b9u6RGxDMPtjfMXOq4JhHleZNIsawMYnyPf13AH426qJs12C03RUP1p2qaMEp78D314vEIN2SuX1fFYoNoMwJgElS7aEwuTtX0+7hoPGiL1klA19atUQjHiNB5QngSkVD25kfsoY//OolQEqE4k4c/5z5i/gPjlFHGaOiV8x+WoYjH3CGUFnaNKSIidwft6h4e/irG+acTdJtlZOPEcowQHrWr2Hso0RH5b7fv/YjM8L/iBOQfN3/CaU8ErLRnKDfMHf4uZcQo/rgH9P/rGIub4mD6VTE0RtPpx3jgXRtIGSnbHVQzFMLrfMh4bxLYRgK6zsHt69RO/3h8jk4lOx/B0LdPqoiIsR+zGHk2DgfHOG9XxJ4G0yzCZe5JQKQjARHXmk/v69vzoVfXUkI4YPNn/IInhJUjCNpl13W4tjkY6Ah2vGfnJQorqSK+jfZ9zQ8SZOlJkGXQQPHOU7x3gjYlFHYkh/fX9xLEuSeR265EbsNCX/mMrOT5un7tAMfnbVSyEiwys3jws/eyIGJy1Grid/XyoHyGeikJBG7Ek4T8Cu69wlnHRG5nNPFr7rhkMPyvCigp93SKXjOLVsGA430mqYnu2DhjUbbRKfUXC+Fd8cXZB/j5s5eisTdCq6mE+U08e9dHXS0ZJBiPaHxnIoSDKZRR3+4KAHc1Wb2UuAJAXKzKZ/dWlxeMSXlooGz13Nnn+2ZfS0jYzJSXlR17wXhso4FIUZt1bd0ahfAAjcIdPP0v5CH54j4kwck8SY1QD/ENEafAD//5KHM9Lw9nwJg+OcWXRkkiCdMIs2+84qIDEzHqLOfVMKpMI8LNjIWshKg/i3g96Tbhpr3FC3b/4XTvNZxERtwosrpwMIlA//D6DGIbvTI38UKMgq36O+7AEMPxy2cRy59csewiiEkZcZoSdDTe7HUiz6ZEMyrgqliKnmh2hQRWREDXObi3nxOwiGvbxD79iDd/you7vOtPV9h+EAHYg7HrCUSxv6dyuoFj88ZtVK8/xK8Qm/zFT7GI3jcatMjE2smozZ/8W/zEJ/ETjjzyN2k7QrggIs/1AU9OP3mbyxb1eYxhr4v+CNjdy0surshFSQ0pfP8c/70p4nNoYm/YQ9ctgLwk6yqf5a+ARoMwP775Ex0XlgRm7jhtcX1GFv1OT0YAyOQK2FMuUsRcQQT2f33/OFlJVGkrIkTz0hbJGTbz9/GzROod35ppICepLf9TK4nnEgxy3JP4t/xjCQp54+ItyM5bkZ36nuBqZCQiLGK/03Nai1xhz4nuDxoF3FFO3gtGLR6P2VMuEkf+OwauqyVmP9I/mY+uEM4tHBNfgs8bf1nJWDQeK3pmWY0eAV1btz4hrETgdRGBWPQg9mTpZx9qT52THuAfIyFRYvfh9nOJp5PXLxcnhJVhb5VzOFRh4Tm/qZgNO4K44o5RK3RRviWR5kjKgooS31AKXj2Y9R0YMWXGo5GYSGBnd3eydLRYCLtv/o4P8aPHk3QPvQnEq0iABNJJQNc5RIVw8ohwUCxN7fJPIjSbGVuidj/Ps7xToRYQha49nxUnSZbMVeDjlqzC4ZFEpFsqIj0rhLvlW+IPVBEJYjgR70VCeNr80HL63Z9w3Gqg4qXrOads2A2037rRV/8XvxrpirBJfRKp/SSCPSNR4lbdgt1oe9FivxbP781JJZysjkqUvbdneQyCx6lNA0yhqPe8PTpxQZhpjyapeiNJYazLySKNthtRn/x8IbxwPPSF8Iy/jwhhJR0uHpNFQlgqWDQe6TQhW9MrXVu3NiE8liWb7IOfJfoqD7S8QU+OSZt5EJMK4WmE+WIhLHlteclri9sA7Q33NPLsmKZJ+sRkaS0gQC8rhONm2GIhHHA0k6jyTUkTGUqayNbMWTaUBEjgKxDQdQ5+0yY5wi8+4B+7MHlhB6a2OZwjPF8IN3YtN2p39xFeVAuOMA3+9mRfRVH9cRIo8aOYFwjhi5bM1YkKcoLC0X9jAh9e5HBXfE6xdIT4IvNyhN1Wj50o4xDDtuT1/vwe+PEN2h1Jk5v4twO8klxilfLbbzzA89/mpeXFCeEc2kVZNZVq7z07Rk1CuTujNmqHP08jwj0Lmf2j6fK/B/PqhPA0CCO9x8BJsfDGe+yng9zDs+OaRJ53MGrXcPjzNCKsotWLxmNuakQgHzguyBWNPk+j2F5EeOGYLBLCojEWjcdXeJ55i/kEdG3dmoTwdAnoniwBdY2AepsRwnGpEWKC/Rwtfxlkkis1Xf6Jf1iKslQjluWH/+CD5KwNqt/jqdosd/wnGnttFO+r3dE/4D8f5YFVy0zaqRESea5K5FnlG8sDPDR3YlIj/CWswJKV3HE5IezXQSFMA0ECJDBLQNc5TGqarL6FT40YyB6K/GO15+EJTr80UBr7qVsJUiMiJ1Bg0JFtXwXkPWU8aHh2epJbfIEQXiCQVDpBSdIJ3t48wAvZmLzTbeDn3yVvIPDBiYGkTdwRR3Dz4AXM4g66jZ/hFokTwiMMuj0MZClvkrIQFO6ykTnb8NLbJJ3vX0nnU6KxXb3upPglTo0oB/Jy/ZQGPwXDXwmV+7p5ufGpEc4Lym59NjVCcnWrsl/mV8nfffVRAih+JGphRHh+akSh430XQLieS+RXDWW/XsD3zwNCWE2qBOMRnMXJUiOmmmKyohuJCMuOQPeUqrljskAIT+oL+OvoeNAArZWArq37+kJY8sKKVQvvvd25ziaB6cEPM8n6FbVJDP7xPXM2y6GOveJLdylmYjgDy0y+oZwky/vJ+7KzOXRqxK7kcUky/C/qZAl/o0GSHOGMvPkuv1lu10trcDcsuPlr6rdYCMelRvjtXes85M1JgAQ2jICuc5h2I+E5wktvlnM3FmclDcI5O16iqX+KmBpIpLjyq9rk5Nl7zzCGNjAZcsrDaH/m+M3Z4IcvkOS849Oe2HvZKBbKEZaleD+IMtnYvCg1YrqJbXaznEQfu5IjrKLCzuZpb9PZZBPa7GlEinP8Zrnp6mV0w6CoOcl7tZyV1OkLSWQTtqSDdJ10kEWb5aa+51I5wkPfT/v+yd+sFhSfCcYj8vwsFsISZNor4mVoo6FUEhHCexMfPW9MvLewuakxycZjwx7/b6o5urbu6wvhC3ONomM2ffucOT7tkRxFY8nyi9pB4L3F3pa3+XrddpfWnOfAe0P1j0/zNiJMIwExBk+Wnqp7snHD0cIfnV27regRawGxetHxadHjdJw2RY9PMyxYRiH0GczFQjjASW2WK8txNbWyu5mCPxIgARIIENB1DmGI3hFjKufV2Ykf82W5wGa5F69yEg38Be+d49NM1G05c3hinyLHlYWOmpx/bFqoPWKbP+L+QiHsi0TZNeaeshD0C05EOI+Oc6ym2ljmnWyQKEd4iE5djnwLHJ8WPi5T+tiUY8NMxUCE4U9yTGa+iccvJTrqpJjsTfzKjy9eISeRxV/eu8enmeLDqj4sOY7MrlZg/S7Mb0tE2yph/Pi5bCz8UU6W6MjJEi6VQdtCreYd/zZzxJoqET72SwnrohzdGfU9lxLC8sIy6krbK5ZzsoXyx1ZpjMfPJQz+o+Rodyqy49FdRZg/Hjo5wnCPf1N86nXZiD4RAN5JF/4+okVj4qf9XPAilHA8aIDWQ0DX1q1RCF/0wYyY8wnXw5V3JQESIIGtJqDrHJbudHDpWPuc89lNz8F2xG+AXrqlG3DBoqjzBjSRTSCBLSOga+sohLdsoNlcEiABEliGgK5zWOYeTlkK4SWQUQgvAYtFSSARAV1bRyGcCC8LkQAJkMB2EtB1Dkv3lkJ4CWQUwkvAYlESSERA19Z9fSGcqDssRAIkQAIksAoCus5hFfdmHSRAAiTwtQjo2joK4a81QrwPCZAACayBgK5zWENTeUsSIAES0Caga+sohLWR80ISIAES2HwCus5h83vGFpIACZDAlICuraMQ5i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bSGcQobsEgmQAAmQAAmQAAmQwJYS+O6775ZuubYQ1rnZ0q3jBSRAAiRAApcioBsludRNeTEJkAAJfGUCuraOQvgrDxRvRwIkQAJfk4Cuc/iabeS9SIAESOCyBHRtHYXwZcnzehIgARLYYAK6zmGDu8SmkQAJkMAMAV1bRyHMyUQ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RCK912HhzEiABErhaArrO4WpbxdpJgARIYLUEdG0dhfBqx4G1kQAJkMBGEdB1DhvVCTaGBEiABBYQ0LV1FMKcWiRAAiSQYgK6ziHFSNg1EiCBFBLQtXUUwimcDOwSCZAACfgEdJ0DCZIACZDANhHQtXUUwls0yuPRCNjdxY5q83iEEXax6/yDPxIgARKIJ6DrHMhz+wjQR2zfmLHFqyOga+vWJ4THQ/S7HXRabTRHJTQbJWSW4jFEs3QLj98GL7qJuwclGDUL1fzuUrVtfmG3v+3KJzRKO+iYBRiZBnpGbvObzhYuRaBrXcP97gk+tcpLPhNL3YaFvxECus4hhCeBvR42S7gVNshSxSOcfGqh7Bn3JGVmhmXcR9M0UGu+x1+4i4NyDbZVxl4wCLCqMlc5JyR4Mej30O81UXs6gvmpidJyTm9B6+gjrnL4WPfmE9C1dWsSwl1Y1+7jyOf6SMfpe0IYx/jTF9FirLsNA5WjEYyzDsxcusKl434D1ZKJ3/4C7v5Uk5eHKlLWxc1/0r5CCymEvwLkb+gWus5hiiiZve5ZGey3KzitFWWtyv/tYi+fQ8YzxUnKhIdmgGY5D2NkoFkXe4ce6tUy7F0b3WYZWafwqspc1aQYoVevoPT8Lf7Gbdx7VES5Yogt33NX91b4o49YIUxWtXUEdG3dmoSwrOyPgR2xAvpO3xfCURE9QKNwB0+LH/Gvmd+6gWSDSUD/mSA7EpgloOscgjUlsdfOvB2J3bXm290kZUI96FrI3O/AOm+j4qpe0b0NFO+YKHwcwjHxqypzJZNnjJ5VwH4rh5O6hXIubSuVVwKNlZKAFgFdW7c2Iez3Ut/pzxfCzdIdPM5+wD92YfLGPeraMAwbv/0h7+T3nsCw5d+h9AmJKqjrQqkW0spXnqDu2cjtv0Thwz+wC9P3+K4pxr/9Gmc9AxlnaTCPj/+acF2BG0npnnxCy1sbdJcGLy6DsVyXl4h51hf5s/XMlonOm7jUEb/MK6+Nbplu5Qz5jgnzl/f4++Zd/GQ2UDfygaiOXDfqwjYM2L/94ZSJLk/GLnk6kf4sGtdM7H6wMJaoiPX7X/h8+wAvLBtWORwRGbQtmDJGv//1GTfv/iRjJP8u+t7Pj0od4DjoFL0u9ewc9l/+D48mrJcsL8702v1uaBl3LH/L3z9CNjB+AgK9hrCyWngv7QzNpaEsdd56jOgUcpvoM1/8fMc+E4M2LFkethU/NUbCyTKLTkRs1KrgxuEuPvxjYzo1e7Bz+2jI2LrpM167a7/i/d/A7YNnqFkWKnTMiwdky0voOoe4bs+310OxcbdwmLsoAJGkTPius/ZS/fcerMw+uva53DOLVZWZ6a+yCaY8V9YY9Yrl2KXbBy9giV0qq7yMUQuVG4cYHJ+jM1HpotPFxt95vIvTLw2URkq0S7lzSQ/xTVkM2PiUEUksCdqeoA2+fQ9PxAbYEzut4yO2fGKz+SQQIaBr61InhIdtE6WHTRGsfVieKlCCpnDfRva4Dbu0K4ZKyjwfwDzrYppi6xqS5osTKaMSt0Zo1w7x8ySy7AoLq/wRw0mkOSw2kojc5GVETk1SRuYJ6mCZOUJ47x2+BCLjQxFN3z/1hbgvlu/h2bENU/o9bFkwnv4KvD5D14cz7sDIPkC3dIK6LHtmRh3YlUM0RKj7y5Nuv/bw7ov/EqDasyN7+8RpqTSYmwd41bBFeIkbc9JXeii966NedCMko3YVew97qJw2YMi4uWPUQeXDwBtHb3x++AG7RivkeJRjtPNFWH98Rj4ihJtJy88I4emLRNAZ9ew89q0s3ggn0fHoe3PJTcWRfoxkqUP9pL4bD/s4/lOcoZMHqFgkWwidERujNqp7D9GrnKJhyMvdoClj9VwYfMBAok07nkPeDb6kSdSscMdG6aznzPFQu7NjdOwKDn/ejX2poHVNFwFd57CsEFYv1c2yK07jf+4zdXGZ8JXOs3AUfYn0ns28K7pXVSZWCMuL8M2DV2jI86LSMhpGBUe9Et716yjuio+o3sDDYXBV0vvb+BRfJGVvrOxiu4QPRbGDtab78hwU095NZ+2n2LsbD9H37ZkKjhTuw84eo22XsOvZgIHp22kdH5Guec7ekICurdt+ITwTfruLJ6dt2VDmG2NJlShKqkT2Hf6pF70Isfs3sxAUtVFDEja2aoo5UcdGxYn+OlvUImIjuci9ICIsotMUo5nJv8TL/pyIcGyZOULYcxb+fw230evjXng50+mnVcSHgbxAiHZz+13Gx66IXF/LiSMofF9D3hOq8VEZRxF6UfGggxyhVbmBw+ExziWnMIuxRHeKMIcmWnJfVxpHU1y8el6/huwRRNUfA090ZjtA+eho6jj8+yYtHxHCY4mQF3sZ5F++nNapBKk4p/HpF5lf/hKn1xfFMJiKExNhTmqmokJ4LKsZRVOWgUV8e+8NMvUKuPO06EX2XedbyU7nszMeIpLduSqrHZUKmoW6cBf1rn7q5eb6AwxC0e6kLWS5bSKg6xzi+jg/Iuw+n+1nL5DpNGejp05lScqE77oqkZuknpn++s9wMJrrvXQOJQrcliiweoEXkyABACWMp8/VyLMR7n1lBebJGzRraoPfQAIsVTz+NfwSush3DBpFed6zePeP3Mezwc7fZNP0R7Gb8joQXn1M5CO2aRazrSSwmICurdt+IRzcLCecRn0VLbOwU++4Ythbrt45OZ9EH13tJG/yE6EZFGx+GsOsEBZFKOkRLRjnEql0qhaxIUtTriHy/n3J1IiBRBHsbBPl7vXAyQFhIxdfJjpJYto/08b4Miqaee1+U4LCKpoYL5adKGxg6X2xEJ6mh6iWuuUzUwcyM8ejbZsKaqNbkuioG+kUReecoNEr2xjvB9NQliwfEq4iwkuygiCbcbrXA3XGOcZ5z+YKhXDcLaK8xx0D142sJ3xdYWzlw0u2EYkxk7az2MywxDYS0HUOywphU4RwQ6KndXkh3JUVta5VlehpAadySoK7KtLF4jIbKIQDp16I5XJPK8rISpsEVna9l+MdfzXGyVeWNDLvGkcI2y8kqDCbthRcXbxYCMO9584JztU9fUTeqpN7KoeOj9jG2cw2k8B8Arq2LgVCePbECVeg7rkRzdEFeZvB0yqGYkxuHSIzWV6OE4lulLJVVaJuJz4KdxkhXOrDKA9gSPrCMHSEVsDIzS2zQiHsvTzkP/4rm1HmiGXfIXgR52WFsCu2Azm5I1l2NGuot99C0rinPz9HOxDxaGbEqfREpColrCIfhZ68OOTRDuVjT5klKh9oT6lvoDwwJHo6DIvFZcTtMmUjQzcbdXPze2v1Nt6G4Uzz0Z0Ibw059ZKWCfx/eWFzfirHWI4VbLT/C1mdnfxCOYi0sKkkoOsclhPCI/Q7fezk88j6q0YzObRJymy6EI5u8JYXceO6CFF3NcZZPZPVJP/ow3kRdGdvSSAQk0gIx24+8I+n0/ERqZzu7NQ3TEDX1qVSCIdEFlwhvCei7oLNzBLglDf5fRELXrR38uYfSS1wlqQlReCLvYPadTnn1d+5LJNv0fKWmp/zy5yjNqyinW+J+NyJnKYxjW7OL7NCIexEviUH9kyW468oIuwuKY5w6pylqXJ8Jf9a5b/Jhjp3/9a8iLB6CZG8YcmFKAxM5CQSWhTR2omK1tBSYYLyk2hvDcNqG/mWSgOJLDeuPCI8dnKKd/yPpHhDGHWefn7vcbs+2dw2O49UZDwLa6+L9l4TmVoGXSftRH6THON3aKkcb0eoxGyu+YYNaJq7rusclhPCcXPZ24A8saFJyoTvuqqNcEnqmelv7MuslwM8OsUnCbioQPd0NUZWqiaBEveA4Hgh7IrnB8NpHYmEcCSFLfLKMElBS+4j0jzr2bdvkYCurUulEA4vu3tL+LLJrStv7PHblSRHVVTy/WYg/3dGiHnTyjm6R5blP2RQKQMtLy3iYpGb4NQIlcvazcih8e5HFMIGNJAfO7fMJYRwxMBO8tG8vLfYHGHvCKOcVo6wK9oeyMZGJ4fVi0DvfZCXlYLfD3fcXsq4ubm3YeGmxGEz10RezlIe1dTRSlFht2R5z+m9fi0CMiNnNDunfETqjM0RVnNH8pvlXNNONfBxkyQR4dj6Ikuv/jzc+yDHUk3guJGnl5K3PTmhRDlkE1n5e6NgyTmrLSeH0fPGEn3vhDfGedG6EXOEU+8vdJ3DUkLY2S/RkNMR3LQx517pep4AACAASURBVOfloff8UxWSlInedFVHoyWpJ+bezqpVMEdYrUDJxuG2bFKbfMzI+VsNe80qWg8krS2QSuGe6AL3BAk/p2GmjllhPGvvYvZphNqr4yNSP/XZwW+MgK6t21whLEfFNBpdZEoS8fMNa2hQYz6oIfmiw66cOlA5kpxR2VHvHZ+m3tizD7ooOScjyJFdw55EHm0My5JPLBpr1GugvP8ceHMmAsi/mRz1U/keT51TFwqBHf9qo518CU/a0pPNR9MTJPxob/DkBG/n7/GfknPqRgjCpzaov7gG7Aj3JCd3eopFnBC+uMwlhPBbOTXipI5aMSOnpLn8RsaZiNWc++LgRxQXnhoR3ATot8frnzo1olmH0op952SKFrKnPcl98wRnRnZEF97Iruyc5N3Jl6QsEaP9v/HZiBfCTr52rYPsWHKqncjnxUJ4YXlHuMqulntyFF7X2wwZEzWdOTXC6YucgBH9gEsSIaxOJqnu4aHsQj+25ZSMmVMo3Ne2rnyo4L7M5Tdy2kZOdqr3m5a8MPXx92cjJISduZQxJSK8g0ojcO6q96Ix/I86EUW2Jg4lh9G00JUciekpG9+YxfyGuqvrHJYSws7JLbKqs/vK/fCFvylMjk+c5ggnKTNrx1rlHKqTD2qor8yV8Hxs41y+vOhaa3Us2yrKRO7t2QR1aoT7MY++bOY18DTUJ3WNtxrTy+H9TiX8RcixnBZR2Jd9H2/kWtksN6kj5548If/udFqwDsX2eBvw3FbMbn5zT+45lme3JJvuhujJCpE9LAsPFeBJ4ke+oUnPrn6TBHRt3eYK4VCeatyYxp+Te/PuAUpGDVY1fA5u8BxhOaTWPQdX7eIdX3T2q3ffSZ6q+283YtqTI4a9A929YvPOgpw3I185ObiuAbOfvUM/sBEiTghfXGbWgTgbLBKdGnGCd2MRwJNPmNqoyykOrpPxfonOEZ4vhLtvTlEUx2Kpc4jVGZhmXb4Q5Qlt5Up6IpKrVuCcZ4luNr7H4WQJMip03Yhxx/Sj7QuEsLe5b255x+nZeBY40i0+fSByjvC883gTCWHXiXdEBJv2b05udOwZ1+JM69XqlJ2cH2pmG/j+0E8tmQ6TI5rllIno55kHbfmSlaGOb5KvEh6UUbPL8iJ4X44DPJOXOX6mO81eQ9c5xDG58Nx3J8/fhNWSTyF/Vp+7V/PMO3N3YkcSlIneOPj55M+3cfBCVjwu+sTyZcoE7+09w29Oi/IyOrVNZl290IfXFp3VmAc/x79YhrjIl+WeyHngtgHnGHvnHnXpk9jDkM2NSV0K2mD4fGtyjKNTUQI/kuZZzr6RAKBr69YuhNc/eK4BkdCa+5Wi0C9+o5iz3CWRPP+0iKX7sFDkL12j5gXzNsJpVhd7GXNRV0mTdZHAsgR0ncOy90ld+cQvs9JzZ1+FpEiETphIHRF2iAQ2moCuraMQ9t6kkwvhuDOIl5wbFMJLAmNxEiABXQK6zkH3fqm5LrEQ9vY89GdXYlLDgh0hgS0goGvrKISXGNzRoCt5WTbKz0dyukQgB3OJOpyiFMLLEmN5EiABTQK6zkHzdum5LIEQHg/76Kl9FYcN5+NC9vQb5+nhwJ6QwJYQ0LV1FMKJB1htyLiFw86PeNFowI7fwZe4ts0oyNSIzRgHtoIEro6ArnO4uhZtSc0JhHBPcvL3j3bw6E0LzcCehy3pIZtJAqkioGvrKIRTNQ3YGRIgARIIE9B1Du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2dthBea295cxIgARIgARIgARIgARIIEPjuu++W5qEthHVutnTreAEJkAAJkMClCOhGSS51U15MAiRAAl+ZgK6toxD+ygPF25EACZDA1ySg6xy+Zht5LxIgARK4LAFdW0chfFnyvJ4ESIAENpiArnPY4C6xaSRAAiQwQ0DX1lEIczKRAAmQQIoJ6DqHFCNh10iABFJIQNfWUQincDKwSyRAAiTgE9B1Di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WjfJ4NAJ2d7Gj2jweYYRd7Dr/4I8ESIAE4gnoOgfy3D4C9BHbN2Zs8eoI6Nq69QnhQRtWrYb6b3/gb9zGvScm6nYVud2kUIZolm7h8dtg+Zu4e1CCUbNQzSeuKOkN11zO7W+78gmN0g46ZgFGpoGekVtzu3j7VRAYdmyYpo3f/vgbuHkXB+Ua7FoZe19lGnvPEk7wqVVGZhUdYh0bQ0DXOYQ6MB6i3+2g02qjOSqh2SjNzJNxvwnTqKH5/i989uewJXM48LI+bJZwK2y05TaPcPKphfK8iTfuo2kaqDXf4y94z0akXqyqzFWOmgQvBv0e+r0mak9HMD81UVrpw0YfcZXDx7o3n4CurVuPEB40Uc4bGFbqqBsFZMY91KtlHI1MnHUNJJN2vvM+xp++URZj3W0YqByNYJx1YObSFS4d9xuolkz89hdw9ydxOA15cUhXFzf/SVt5C8fo2UUUX45ROrZgFPeAQRetWhVH/SJOOw2Usiu/aaRCCuGrJrzO+nWdw7TNXVjX7uPI/8OjmBcmx6Y/xqByikbQpu/YoZernpXBfruC01pR1rP83y728jlkYm3ZAM1yHsbIQLMu9g6ur7B3bXSbZbiPxqrKXNUojdCrV1B6/tYN+jwqolwxxJbvuat7K/zRR6wQJqvaOgK6tm4tQrhn57DfquLPThXi9t1fz0Zu30L5bCgCNgn/ec57gEbhDp4WP+JfM5+kIpYhgfURkHmfl3mf/zCAXQi6RXHupTsS9X+Hfj0oGq6iqRTCV0F1U+rUdQ7B9o/HwI5Mz651Dfe7s0LYsemNCs56gUBG18S1+10cn3dQcRWre/1IbLOV0DZ3LWTud2Cdtyd1YNBA8Y6JwkfxFaqaVZW5kgGTF12rIP4uh5O6+LfkS55X0hpWSgJpJqBr69YihAdtG61hHpVKfhoVGMoy0a3HyH/81zVuC3/zhbASEI+zH/CPXZi8cY+6NgzDXXq+fe8JDFv+HUqfcIXHzKrdK09QO0L9JQof/gkJlq4phr392nEAGWfZL4+P/5pwu+BGUronn9Dy1v3cpcGLy2As1+UlApP1Hc5sPbNlosDiUkf8Mq+8NrplupUz5DsmzF/e429Z0vzJbEikPjA26rJRF7ZhwFapLDHLnrFLnk7kKIvGNRO7HyyMJSpi/S7LprcP8MKyYZXDEZFB25KlVRu///VZsgN+kjGSfxc9D+qxPMKBONaAU/S65Djil//DowlrP4qVsLw4U+W0g0u0Y/lb/v4RsoHxExDoNYSV1cJ7aWdoLnlzOJStMxkWn3l4nGIFhFdk3DFw/cFg0iaHsfzvQ7UHq/oLhsaZlxrjtan2K95LZsXtg2eoWRYqQac76qFhmrBasrz8WaUiyVjaBtxHIP5ZWvzMLHxIWWADCOg6h7imzxPCzp6F8Y5sYQi8zDnPlI1Xk+DGUOzgLRzmkgcpZu2lapXM/8w+uva51JfFqsrM9Fe139zFB2uMesVy7NLtgxewxC6VVb7HqIXKjUMMjs/R8ZW+VDKQZ/TO412cfpHVnJES7VLuXFI/fFMWAzY+ZUSSRoK2J2iDb9/DE7GV9sRO6/iIDZicbAIJrJCArq1bixCO6/dYhFj2gRi4GJETzyneeQ/bJkoPmyJY+7C8CJsSNAUxyNnjNuzSrhgqKfN8APOsi2mKrWtImi9OpIxK3BqhXTvEz5PIcg92bl/E20cMJ0rd/VtDhKTK1U0icpOXETk1WYKcJ6iDZeYI4b13+BJ4sxi2Kvj+qS/EfbF8D8+OJUdV+j1syfL801+B12fo+nDGHRjZB+iWTlCXJc3MqAO7coiGCHV/edLt1x7effFfAlR7lGOUMVXLqjcP8KphizgTN+akr/RQetdHvegukI7asjrwsIfKaQOGjJs7RhJJkkipO47e+PzwA3aNVsjxKMdo54uw/viMfEQIN5OWnxHC0xeJoDPq2XnsW1m8EU6i49H35pKbiiP9GEnoTP2kvhsP+zj+U5yhkwcYEQlur9Gu3sDD4Zzc3MjLoe8sbypnXC0im82jIGI31KbsGB27gsOfdwMvDIqPzN3sG7RUbiVUzmUJzwcGzuS5y+3MPkvJnpkVWjBWdWUEdJ1DXIPmCuGZwiNnH8ODdhkfJTKcd/SxO8+aZVfAJvk59zuKvkR68zXvCupVlZlpj2MTjnDz4BUa8kyptIyGUcFRr4R3/TqKu3HPr/e38Sm+SMreWNnFtry8FsUO1pruy3NQTHs3nbWfYu9uPETft2cqOFK4Dzt7jLZdwq6kopil5xiYvp3W8RFJRoBlSGB7COjaus0Qwt5D3iqdifHMJcybmhfxvIsnp23ZUOYbWkmVKEqqRPYd/pElZjde4f7NLARFbdSQhI2tumomeidLdIU7NkpnPUdQJxe5F0SERXSaYjQz+Zd42Z8TEY4tE52ss+13XFEoIu2V2QsvVTr9tIr4MJAXCAHm9jvo0KQicQSF72vOkr4SqvFRGXVHn2vQ+Y3QqtzA4fAY55IvmMVYojtFmENThJqfBhBNcfHqef0askcQ1dASrIVsBygfHU0dh3/fpOUjQli9mBV7GeRfvpzWOWqjKs5pfPpF5pef4ej1RTEMLmXERJhnzcmClIRYIZzBu3/ECU8Cb7KSUamgWagLUy/RSL24XH+AgedE1UvGjYdjN0I1abYbzdpzVmCi7Uj6zGyPgfyWW6rrHHSEcCiyee8ZTuTl14meOj/3GW4/e4FMpzkbYY254apEbpJ64oWwrBIFo7leFHgoUeC2RIHdZwsSAFDCWGrwnr2RZyPc+8oqzZM3aKrNrzsDCbBU8fjX4IvqYt8xaBRx52k29Ow7f5OXjY9iN+V1ILz6mMhHfMtPBfueRgK6tm4DhLC70eGxRKc+ivhwIwdJfjGb5eSykdq5XLKwU++4YtgTEzsn55Poo2OSLYnETYRmULD5aQwxQtJJj2jB8HLeHKMvS1OuIVpszNRdFonlgUQR7KxsPOleD+TihY1cfJkosyWEsBdZmdTgiLimBIWVwI8Xy04U9sJouF9bzJLdhIOIOt+BzAx5tP1TQW10S+hV3JcP8TxO5KlXtjHeD6ahLFk+JFxFCJZkBUE243SvB+r0yyxY5nR9/myqxeys1hHCwZeoec9JmLkfxTuXEyHkiYj5RdqR+JlJ8pyyzLoJ6DqHuHYvjAg7KRKOIZZVhzKauSba8oLomvUuTBHCDYmw1uVvu7Ii0rVkU2ivgFM5SSHuBIUkAnZVZWb6G/sMe8+K5O5/Ubn73svxjp8y5+QrSxqZdwqG0zb7hQQVbCeo4P5mVxcv9gtwT0jaOcF5cL+At+rkpnPp+Ih1z0zenwRWS0DX1q1ZCEskUDYS3LezOOmK+Iv30nNIzRcRrkDdcyOaIzf3ODZvM7j7eSjG5NYhMpMc4Dgh6UYpW1UllnecZe1KdhpVXiRyVUcuLFPqwygPYEj6wjC0KSVg5OaWiWK6hBAORSLj65nklXoienFEeJon7frEiFB0cljlOL32W6gTxCY/P0c7EPFoZsSp9ESkKiWsIh+Fnrw45NEO5WNPmSUqH2hPqW+gLC9mrcowHGVJJG69licqq5MaESOEnaMILTTa/5X83yk6P6VjoXiJ5ghflOscd2LAam0Za1sxAV3noCWEgxdFVsxUKlC/08dOPo+sLwrn5Nn61axK5CapJ5kQjm4YlBdx47oIUdcPOKtnEtDxjyGc9+w5e0sCgZhEQjjeiXl7CHR8xIonGqsjgTUT0LV1axXCA4m45Y2hCL+2LM8mDgV7qC+IpgVFCFwhrJaAL9yo3JM3+X0RFJMdzvECcNAo4I7kvH2xd1C7Lmeu+juXF4nchZvlzlEbVtHOtxwWYQM6jW7OL7NCIRw6weNqIsLukuIIp85Zmn4Oq+S/yYY6d4/XvIiwEtSSjiG5EIWB5LfKhrKiiNZOVLSGlgoTlJ9Ee2sYVtvIt9TqRCSavfKIcEy6TWAYYzfLhTZaSmEVkdp7KBHyd3LkmuRvO4/RaiLCC5+ZNRs93j4ZAV3nsJQQjtssN5a5ef0hhpO8/bGTQ7/jfxTIuYG3STm6KuVb+ZnNxeo/fMXNcpENtJO8/tEpPknbVPq/85waWdkwLStVk0CJe0BwvBB2xfOD4bSOREI4ksIWHh8dH5Fs/rAUCWwLAV1btzYh7G7GaaH0USJ6S4vggFCK+QiAa1T8ZXdvCV82uXUnS3TRYVWR6TzuN4PH/8yJhDpH98iy/IcMKmXI6RfTzWGXigirXNZuRg6Ndz9oECuELyxzCSEcMbCTfDQvbSE2R9g7wiinlSOs0hmyspFGzo1Wub5eBHLvg7ysFPx+uOP2UsbNzb0Nizu1QUwtu+blLOVRTZ0iEU3BWLK8J3Jfv86gm5Ezmp0Xl0idsTnCau5IfrOca9qpBs79SxQRVj794uPTHu+6m27Uu0Fs1N25Tyd8koYXZRtdlCOs8vKLcpqH3UHVT3+ZPEtJnpltMY1sp65zWEYIO/aqLTn/HZXz7/2ciPBT5yQgJwjh/LshJyhMj1Pzc2p7kZMXJvde1dFoSeqJdjjuxVetQMnG4bZsUpt8zMj5Ww17zSpaD2RlM/BxkJGs7kkqfjg/f6aOWWE8a+9i9mmE2hvYQzHXj/BZIIF0E9C1desRwt7h66PamQiOidn0RsjbXS9HxTQaXWRKEvGLFnFKxuUIjzHsyqkDlSPJGf2AgXd8mnpjzz7oygcL1MkIcmTXsCeRRxvDsuQTi4Ee9Roo7z8H3gTbI0f9VL7HU+fUhULgWCC1kUi+rKQ0jGxQmp4g4QuV4MkJ3s7f4z8l59SNEIRPbVB/cQ3YEe5JTu70FIs4IXxxmUsI4bdyasRJHbViRk5Jc/mN5GiuycZFP+q48NSIuPxVr3/q1IhmXUSX7LNzTqZoIXvak9w3T3BmZEd04Y3sys5J3p3kF1oiRvt/47MRL4Sdc6drHWTHklPtbLi7WAgvLO/tEMc9OQpv8lGX2fzmmVMjnL7ICRjRD7gkFcKS4zz3gxqSOxlMGYoVwt5LxPA/6rQT2XY4lPxE00JXciSmJ2jMnhrRsgw8lQjW3FMjLnxmll29Sbfx3fTe6TqHZYTwWFbUCvs2dl815EQZyf9V9ludsBD6SJI3D3dfuR/H8DeOyRGL83KElZ1vlXOoTj6o4Z14MrYxzXlfVZlIjwOnRrgf8+jLZl55bmba677YW70c3u9Uwl9nlI9FWYV92fcxPbHFrSPnnjwhdXY6LViHsqPO24DntmJ285t7cs+xPN8l2XQ3RK9dhz2UPGwnwJPEj2z6TGX7SOByBHRt3VqE8LwzEx0Efg7iwnOF40+NuHn3ACX5zKdVDZ+DGzwTNfQJ2/EFOcT+mEzyVN0/uBHTHl4F0iIckRv7+dD5A/vK2bHvGjD7WfjDCXFC+OIylxDCeyd4NxYBPPmEqS2fu5bjuYJVJjpHeL4Q7r45RVEci6XOIVZnYJryVUFRxb6kGvdEJFetwDnPcpxe43scTpYgo6LUjVp2TD/3eIEQ9jaozC3vOD0bzwJHusWdAz1zjnDcmb2OH0uyWW4KOMknluflYQ/a8pUqQx3NJF8cPCijZpflJe++HPV3Ji9qXpQ6co7wwTN5RqxIGkpkdWXuM/NVPvt8OYPIq6cEdJ3DMkJYlVUblWvRTyxHPxMemoc3vfnqncs7b9CCn0+WM7APXliwL/rE8mXKBNvgPcNvTovyOE9tk1lXL/Thl0H3+M+fAy+fgYouOsPbuUdd+iT2MGRzYzYZB20wfHY1OZVDPZBJ/AifChJINwFdW7cWIbxZQ+EaEPnCRMyHPOLTI5zlrure5LSIpfuzUOQvXaPmBfM2wmlWF3tZjEFfZfWsiwRI4EICus7hm8e6zMuss69CUiQCaRHfPD8CIIGvTEDX1lEIe2/SyYVw3BnES442hfCSwFicBEhAl4Cuc9C9X2quSyyEvT0PfTucFpEaEOwICWwHAV1bRyG8xPiOBl3Jy5ID4p+PlvgCXswNKISXoM6iJEAClyGg6xwuc89UXJtACI+HffTUvorDhvNxIXt6WHAqELATJLBNBHRtHYVw4lFWGzJu4bDzI140ZENI/A6+xLVtRkGmRmzGOLAVJHB1BHSdw9W1aEtqTiCEe1YG+0c7ePSmhWZgz8OW9JDNJIFUEdC1dRTCqZoG7AwJkAAJhAnoOgdy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m0aZbSUBEiCBJQnoOoclb8PiJEACJLBWArq2TlsIr7W3vDkJkAAJkAAJkAAJkAAJBAh89913S/PQFsI6N1u6dbyABEiABEjgUgR0oySXuikvJgESIIGvTEDX1lEIf+WB4u1IgARI4GsS0HUOX7ONvBcJkAAJXJaArq2jEL4seV5PAiRAAhtMQNc5bHCX2DQSIAESmCGga+sohDmZSIAESCDFBHSdQ4qRsGskQAIpJKBr6yiEUzgZ2CUSIAES8AnoOgcS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i0Z5PBoBu7vYUW0ejzDCLnadf/BHAiRAAvEEdJ0DeW4fAfqI7Rsztnh1BHRt3dqE8LjfhGnU0Hz/Fz7fvIuDcg22VcZeYmE3RLN0C4/fBiHexN2DEoyahWp+d3V0N6Imt7/tyic0SjvomAUYmQZ6Rm4jWsdG6BMYjwbodzpotlvo7JnoGvnYyka9BkzTQst7Zn4sVmCYBkrJHxr9RvLKrSWg6xxCHR4P0e920Gm10RyV0GyUkIkQSWTTx300Zc7Wmu/xFxLa/STXrKrMVY6yBC8G/R76vSZqT0cwPzVRikK81P3pIy6FjxdvPQFdW7ceITxoopx/jEHlFA2jgMy4h3q1jKMdG59a5RkDGz86nhDGMf70jbIY627DQOVoBOOsAzOXWFVvxQQY9xuolkz89hdw9yd5iWhUkbIubsU4rLSRQ3GGtx5j8j736iP+NWeF8LBVQf6wg8IbcaLlPeyO+mjZJsxfxqmc6ytl/I1Xpuscpti6sK7dx5H/h0cns3Y6kU0foFnOwxgZaNbFdsG1+/aujW6zjGzsOCW5ZlVlrmqijNCrV1B6/hZ/4zbuPSqiXDHElu+5q3sr/NFHrBAmq9o6Arq2bi1CuGfnsN+o4KxniDH0fl0T1+53cXzeQSXeIkYGxRfCUaM8QKNwB0+L8YJi60aWDU45gTHG4x3s7HjzOR8zb8fyUpd9IKsAZxItDq4AjNCq3MDhzjt8qRclUYY/EpgloOscgjWNx5A5CnSta7jfnRXCiWx610LmfgfWeXtq4wcNFO+YKHwcIub9T91w8TWrKnMlk2eMnlXAfiuHk7qFco5P6ZVgZqUkIAR0bd1ahLCT3yrOfzeY4CrG7Np9G6/OxCAmWu2fL4SbpTt4nP2Af+zC5I171LVhGDZ++0Peye89gWHLLM+BIwAAIABJREFUv0PpExJVUNeFUi2ErB+h69nI7b9E4cM/sAvT9/iuKY6h/doR9ZlmCbce5/HxXxNuTM+NpHRPPqFVdtfAhgnKYCzX5SUCk/Udzmw9s2Wiz0Fc6ohf5pXXRrdMt3KGfEdFF9/jb0lT+clsoC7L8yGTPerCNgzYv/3hlImmsrj9isBzIkdZNK6Z2P1gYSxREet3SYW5fYAXlg1LIpvBiMigbUm6jI3f//qMm3d/kjGSfxf9tyI/KnUgL0sBR+p1yXHEL/+HRxPWS5Z35l8XJ59a8IZKEFvI3z9CNjB+kMzsXkNYWS28l3aG5lI0uhsaEp/5PHs1XwiP2lXceDgMtc2vZdiqoix9tzsqwsYfCVyNEPZrnSeEk9j0Wdunau3Byuyja5+LjfSf9WkfklyzqjIz5JRNMHfxwRqjXrEcu3T74AUssUtllY40aqFy4xCD43N0AtGbgdjCO493cfqlgdJICX0pdy52ZbZ7k1vG2k/5r1N7Jv8I2uDb9/BEbKU9sdM6PoJPCwmki8B2CeEZ9iMn5/VBu4yPEhnOJ1ovihfCw7aJ0sOmCNY+LE+wKkFTEJGdPW7DLu1i0JQyzwcwz7qYBthcQ9J8cSJllGgdoV07xM+TyHIPdm5fxNtHDCehC/dvDRGSKlc3ichNXkZE5WQJcp6gDpaZI4T3JFoYCLWoJfbvn/pi3RfL9/Ds2IYp/R62LBhPfwVeB6KPEpE0JCLZLZ2gXisiM+rArhyiIULdX9J0+7WHd1/8lwDVHvWyI45OLavePMCrho2KqLWek77SQ+ldH/WiK7eV2Nt72EPltAFDxs0dI1kd+DDwxtEbnx9+wK4hubShZQMZh3wR1h+fkY8I4WbS8jNCePoiEXRGPTuPfSuLN8JJdDz63lxyU3GkHyMJnamf1HfjYR/Hf4ozdN6BIi9+M8/AfCEc7+jTZcDYm6sjoOsc4lo0VwgnsOnOtUfRF8ILVkKcx2jxNasqEyuE5UX45sErNOyKk8rRMCo46pXwrl9HcVd8RPUGHg6DEXLvb+NTfJGUvbGyi+0SPhTFDtaa7stzUEx7N521n2LvbjxE37dnKjhSuA87e4y2XcKupKKYpecYTFaJdHzE1c051kwC6yCga+vWExEOPfxeFPHeM5yIUHLetBP95kU87+LJaVs2lGW9WiRVoiipEtl3+EeWj93a3b+ZhaCojRqSWQM9s/wny3qFOzZKZz1HUCcXuRdEjdUyuBjNTP4lXvbnRIRjy0ShxTuYcBu9MnuyHG9N81KdflpFfBjIC4QAc/sdeUkRR1D4voa8J1TnizWfazDi4y3pD49x3q5IbuBYIkJFmEMTLbmvK42jKS5ePa9fQ/YIohpKq7GQ7QDlo6Op4/Cj8UnLR4TwWCLkxV4G+Zcvp3WO2qiKcxqffpH55cfLvb4ohsG13ZgI88XTmkI40WPPQksT0HUOOkI4FNmM2PQkgjV6zyTXrKpMvBCWVaJgNNeLAg8lCtyWl3F3tQYSAFDCWGpQQYPrDzDybITbNuD2kzdo1tRm8IEEWKp4/OtuaGVrke8YNIq48zSLd//IfTwX6fxNAkgfxW7mo6uPiXzE0lOJF5DARhPQtXVrFcLucppwlY0/TbOMZq6JtoiJZFI4ZrOcU5V6U7awU++4Ythbrt45OZ9EH9VIdi15k58ITecvkTSGGGHipEe0YHh5zI7xkqUp1xCtRggPJIpgZ2UzYfd6IBcv3Lb4MpcQwtG8VEfENSUorAR+vFhWS5oXR8P99sQs2U1YZaYOZObxivKfCmqjW0Kv4r58iOdxVhN6ZRvj/WAaypLlQ8JVRHhJVhBkA0/3eqBOv8yCZU6nKxTCG20wv6XG6ToHHSF8kU1PIlg3UggH0qXEyrunFWW8vHzv5XjHT5lz8pUljcy7xumz/UKCCrYTVHB/s6uLFwthuPfcOcF5cC+At+rkpnPp+Ihv6SlgX78FArq2br1CODgykejq4kGblyPsCVJjz41ojiK78oMVB3c/D8WY3DpEZpIDHBehc6OUrarK+d1xlsUq2WlUedFbvbr1hWVKfRjlAQxJXxiGNqUEjNzcMisUwt7LQ/7jv7KBZV6kMvz3xRHhaZ50rFAcybKjWUO9/RaSxj39TU5RmDJoZsSp9ESkKiWsIh+Fnrw45NEO5WMvWT4gXEt9A+WBIRvRhuGXo2XE7TJlnd4yIrz4mWcJHQK6zkFLCF9g09MhhKMbBuVF3LguQtT1A87qmawm+acfzUslcfaWBAIxiYRwdP+Kw/qRt3dAx0fozCZeQwKbS0DX1q1HCMdtlhvLsvP1hxiGNiZdBHy+EA5F4+AK4T0RdYHV/9mKe/Imv9+WHc3+qRXxwmTQKOCO5DF/sXdQuy5HvQV2O19OCJ+jNqyinW+J+NyJ7M6eRjfnl1mhEHYi35ID62xcvJqIsLukOMKpc5amyvGV/GuV/yYb6tyN1fMiwkpQS96w5EIUBiZyHQNFEa2dqGgNRfgTlJ9Ee2sYVtvIt1SueiSavaaIMDfLba7h3YaW6TqHpYRwApueZFPbjBWb2VysSoQ32CWpN0mZmf7Gvsx6OcCjU3yStqn0/7HYoOtGVjZMy0rVJFDibo6OF8KueH4wnNaRSAhHUtjC7dXxEdswe9lGEkhOQNfWrUUIO8ahLfmhHZUf6v2ciPBTqCjkhYJ1wmRBRPixv+zuLeHLJrfu3LQLyVGVm95vBo90mxOhc477kWX5DxlUykDLS4twpFuCEyHmllG5rN2MHDTvnqMcNqCB/Ni5ZS4hhCMGdpKP5uW9xeYIe8ce5bRyhFU6Q1Y2R5ruEXpeBHrvg4x9we+HO24vZdzc3NuwKFWb1lQqTV7OUh7V1CkS0RSMJct7Tu/16wy6GTmj2Tk6IlJnbI6wmjuS3yxnoXaqgXMbVhgRdqLePD4tuTVkyRABXeewjBBOZNOTHHMWvWmSa1ZVJubezkkywVQo71lsyya1yceMnL/VsNesovVA0toCqRQjWd2TgyXcEyT8bQUzdcwK41l7F7NPI9ReHR/BB4UE0kVA19atRQiPJfpa2Lex+6ohpw/IMV1yLIyzG3ckwqjrnS2s/tboIlOSiN9ELQcHLS5HeIxhV04dqBxJzugHDLzj09Qbe/ZBFyXnZAQ5smvYk8ijjWFZ8olFY6kvdpX3nwNvzkQA+TcbytL493jqnLpQCBz1pjbayZeVpCm9Qj1wgoQvhIMnJ3g7f4//lJxT7/i00KkNqj+uATvCPcnJnZ5iESeELy5zCSH8Vk6NOKmjVszICT0uv5FxJmI15+ZrKwG49xC9hadGBDcB+u3x+qdOjWjWobRi3zmZooXsaU9y3zzBmZEd0YU3Mg9yzscimpaI0f7f+GzEC2FZg0Su1kF2LDnVzoa7i4XwwvKOcJVdLffkKDx/DsYcfzdzaoTTFzkBI/oBl1UKYfWSNe+DGs0M7K4439hnJF1Gjr3RI6DrHJYRwolsuqzytMo5VCcf1FB7Q0p4PrZxLh9Sip/CSa5ZVZlIjz2boE6NcD8AIh+xsQw8lSMhT+XrcNOvwrkv9lYvh/c7lfDHRuRjUVZhX/Z9vJFrZbPcpI6ce/KE/LvTacE6FNvjbcBzWxGxZ5OTe45hC7M9OXe8167DHsreGifAk8SP6M0fXkUC20JA19atRQg72ko2tdWin1hWu2r9t+ZQnmrcMMSfGnHz7gFKUq9VDZ+DGzxHWA6pdc/BVfcbX5BD7N828rUvN2LakyOGw4fAzzsLct4keuXk4LoGzH72Dv3ARog4IXxxmUsI4b0TvBuLAJ589tRGXU5xCDmmROcIzxfC3TenKIpjsdQ5xOoMTLMuX5XyhLY0fdwTkVy1Auc8m8g2vsfhZAkyKnTdiHHH9HOPFwhhb4PK3PLeOdbPAke6xZ0DPXOO8MEz1CxLjoWLHJS/YiHsPDPdOsyaPfnE8oG8JJqyA72w0s+0bovJYzuTEtB1DssI4UQ2XRUKfgr5820cvLBgK4F40Q7pJNesqkyw094z/Oa0KKs+U9tk1tULfbjB6pSZ7IOfA8c3Bipy9j+YsFryWWnp870nch67bcA5xt65R104iD0M2dyYTcZBG4ybuHtQRs2uyUlLTkUJ/EjSGcNyJLCdBHRt3dqE8OZgdg2IfGEi5stG8ekRznJXdW9yWsTSfVko8peuUfOCi8/w1Kw0cln8qRGrqZu1kAAJLCKg6xwW1Zv6/77My6yzr0JSJEInTKSeEDtIAhtFQNfWUQh7b9LJhXDcGcRLzgUK4SWBsTgJkIAuAV3noHu/1FyXWAh7ex76djgtIjUg2BES2A4CuraOQniJ8R0NupKXJR/9eD6S0yVmP/ObuCoK4cSoWJAESOByBHSdw+XumoKrEwjh8bCPntpXcdhwPi5kTw8LTgEAdoEEtouArq2jEE48zmpDxi0cdn7Ei4Zs8ovfwZe4ts0oyNSIzRgHtoIEro6ArnO4uhZtSc0JhHDPymD/aAeP3rTQDOx52JIespkkkCoCuraOQjhV04CdIQESIIEwAV3nQI4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pC+G19pY3JwESIAESIAESIAESIIEAge+++25pHtpCWOdmS7eOF5AACZAACVyKgG6U5FI35cUkQAIk8JUJ6No6CuGvPFC8HQmQAAl8TQK6zuFrtpH3IgESIIHLEtC1dRTClyXP60mABEhggwnoOocN7hKbRgIkQAIzBHRtHYUwJxM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RKI9HI2B3FzuqzeMRRtjFrvMP/kiABEggnoCucyDP7SNAH7F9Y8YWr46Arq3bCCE87prI3/8Z2ZNPaJUzCakM0SzdwuO3weI3cfegBKNmoZrfTVjPthRz+9uufEKjtIOOWYCRaaBn5LalA2xnHIGuhWv3jyL/JWYeD5so3XoMxD4jXVjX7qMb+G9d6xpmq72Lg5KBmlVF6h4Pzq65BHSdQ6jC8RD9bgedVhvNUQnNRglRSz3uN2EaNTTf/4XPN2WulWuwrTL2gi/r4z6apszB5nv8hTlloj1Jcs2qylzlPJLgxaDfQ7/XRO3pCOYneaaTurtE7aKPSISJhVJLQNfWbYAQ7sHO7+PlH8AjHSGMY/zpG2Ux1t2GgcrRCMZZB2YuXeHScb+BasnEb38Bd38Sh9OoImVdTO0DOrdjnhD+z7svMPNeqeA8/ijzOC/zWEsI/wfvvshL5qTaLhpGBUcjAx878vd0PR7f3txJ2GNd5zCt3n3RmryuPTrBp1Y5LIQHTZTzjzGonMocKyAz7qFeLeNoxw6UHaBZzsOQ+desi+2CW8betdFtlpGN7U+Sa1ZVJiHQpYuN0KtXUHr+Fn/jNu49KqJcMcSW77mreyv80UesECar2joCurZu7UJ40CiiNCygcHSEgZYQjhrlARqFO3ha/Ih/J8pi68aTDf5WCHhC+NXHf6dC2On7CK3KDRyOT/GpKdE3LSH8Ch//nQpht9oWKjcOMT79JCsMKw1HfSsjtnX91HUOwY6Ox8COqDZnpaE7K4R7dg77jQrOeoYIXO8nK33X7ndxfN5BRalcmeuZ+x1Y52333+o3aKB4x0Th4zAy//06ElyTpN4kZa5kZMfoWQXst3I4qVso59K2Unkl0FgpCWgR0LV16xXCyrnnOqj2K+jdCC/tLqbgpUZgVgg3S3fwOPsB/9iFyRv3qGvDMGz89oe8k997AsOWf4fWhyWqoK4LpVpIK155grpnI7f/EoUP/8AuTN/ju6Y4hvZrxwFkRLDcepwPiI/ZJethgjIYy3V5icBk/b7N1jNbJkosLnXEL+MLJLdMt3KGvEQIzV/e429Z0vzJbKBu5CUDOfAbdWEbBuzf/nDKRJc93X5F4DmRoywa10zsfrAwlqiI9bssm94+wAvLhlUOR0QGbUuWVm38/tdn3Lz7k4yR/Lvoe0w/KnUgjjXgSL0mOo745f8CqwpLlncEaVcyD1rws3PG8re85BeEU3YkutMQVlYL76WdobnkidXoFHKbGCNK1Z/nCmFPdNRlbg1EXKxKCMPlUn99hgHTahabmRSU0HUOcV2fJ4SdPQvjHdnCEIhxOnPbxqszEbmijmdtn7pDD1ZmH137XNLi/Gd9euck16yqzEx/VfvNXXywxqhXLMcu3T54AUvsUlnle3gvlYPjc3Qmyl60vdjCO493cfqlgdJICX15+TwXuzLbvcktY+2n/NfQKmnQBt++hydiK+2JndbxESmY3OwCCQQI6Nq6NQrhEdrVPUmL6Ere63Amx3Hx6MYL4WHbROlhUwRrH5YnWJWgKYhBzh63YZd2xVBJmecDmGddTLWAa0iaL06kjIqUSftqh/h5ElmWFI7cvoi3jxhOIs3u3xoiJFWubhKRm7yMyKnJEuQ8QR0sM0cI773Dl0BkfNiq4Punvlj3xfI9PDu2YUq/hy0LxtNfARFKXR/OuAMj+wDd0gnqtSIyow7syiEaItT9JU23X3uhpXiJIYljFEenllVvHuBVw0ZFHGLPSV/pofSuj3rRldujdhV7D3uonDZgyLi5YySRpA8Dbxy98fnhB+warZDjUc7Uzhdh/fEZ+cmqwpLlZ4Tw9EUi6Ix6dh77VhZvhJPoePS9ueSm4kg/RhI68wTujYd9HP8pztAJvEZEgj9cjAgvftRZ4lIEdJ3DUkJ4pvDI2cfwoF3GR7UHxI8mH0VfCL3nLB+/gufmul98zarKxApheRG+efAKDbvipHI4qUW9Et716yjuKh92Aw+HwWCM9zdZyfkiKXtjZRfbJXwoih2sNd2X56CY9m46az/Fft14iL5vz1RwpHAfdvYYbbuEXUlFMUvPMTB9O63jIy41rXgxCWwcAV1btzYhPO4YyBoZtBwjGfM2uxDxvIjnXTw5bcuGMv/1W1IlipIqkX2Hf+pFL0Ls/s0sBEVttA2zBnpm+U+W9Qp3bJTOeo6gTi5yL4gai+g0xWhm8i/xsj8nIhxbZo4QjjiYcBu9Pu6JE7L8TFKRlSq6ahXxYSAvEOLA3H5PHZpzJ3EEhe9ryHtCNT4q4yhC7yUnGPHxlv2HxzhvVyQ3cCwRoSLMoYmW3NeVxtEUF6+e168hewRRDS3BWsh2gLKk10wch3/fpOUjQngsEfJiL4P8y5fTOkdtVMU5jU+/yPzy4+VeXxTDYCpOTIQ5dkovmSMcH212aw4KdlccMEd4oRn5BgroOgcdIRyKbN57hhN5+XWip8oSJBC10XsmuWZVZeKFsKwSBaO5XhR4KFHgtkSB1Qu8mAQJAChhLDWooMH1Bxh5NsLftHr7yRs0a2rj4EACLFU8/nU3tLK1yHeoFMI7T7N494/cxwu6O3+Tl42PYjfzEzvrbThP5CO+gcnPLn5TBHRt3XqEsGyksApFDK2Bl2ZwCSEc3CwnQz5SO5dLFnbqHVcMe0vKOyfnk+ija5TlTX4iNIOCzT+5IiZS4aRHtGB4OW+O8ZKlKdcQrUYIDySKYGdl40n3eiAXL8wnvkx0vsdHWmKFcDQa44izpgSFlcCPF8tOFPbCaLjfnvixdduRmTqQmcc12v6poDa6JfQq7suHeB4n8tQr2xjvB9NrliwfEq4iwkuygiAbeLrXA3X6ZRYsc3pefybV4iIhHP5vF5wacfyntC2a2xuJHk1ER+SOKqWFp0Z8U45BdVbXOegIYTdFwjHEcjpEGc1cE215QVTaLYlg3UghHEiXEivvnlaUkZU2Cazsei/HO37KnJOLLGlk3jVOn+0XElSwnaCC+5tdXbxYCMO9584JztU9J6bVEhHe99K5dHzEN/cosMMpJ6Br69YihJ03WVmin+48vowQnt244QrUPTeiOXKPnYqNpAV3Pw8lh+vWITKTHOA4IelGKVtVJZZ3nGWxSnYaVV70Vq/m4IVlSn0Y5QEMYTMMbUoJ8JlbZoVC2Ht5yDsbuOYtXYb/vjgiHDkaLxoxHcmyo1lDvf0WksY9/fk52oGIRzMjTqUnIlUpYRX5KPTkxSGPdugIsSmzROUD7Sn1DZQlL7cVTdlJGuVVrU9a9oIc4dCIrixHOOWWkN2bIaDrHLSEcPCiyIpZOoRwdMOgvIgb12VfgesHnNUzWU3yfdu8nGpnb0kgEJNICMc7sVkhnNhH8GEhgXQR0LV1axDCkaN4ZsbhUWjD0vxhmrdZLiJC4ArhPRF1gdX/2Wp78ia/35Ydzd4OZ//NPxItHTQKuCPpHF/sHdSuyxFCgd3OlxPC56gNq2jnW85xWWEDOo1uzi+zQiHsRL4lB9bZ5HI1EWF3SXGEU+csTfcIPUvlv8mGOndj9byIsBLUkjcsuRCFgYmcpNgURbR2ZvLMgy9XCcpPor01DKtt5FsxKTtXGBGePTUiMp4Uwumy2F+xN7rOYSkhHLdZbiypRNcfYujluSbZ1DZjxWY2F6sS4Q12SepNUmamv7Evs14O8Mg7zUUuUml+142sbJiWlapJoMRdtYkXwq54fjCc1pFICEdS2MLt1fERX3ES8lYk8BUI6Nq6NQhh9VG0kSxoB3/e0q637Lvjfz3tQnDzhXB42d1bwpdNbl1viW62WslRFZV8vxk8/mdOJNQ57keW5T9kUCkDLS8twpFuCU6EmFtG5bJ2M3LQvHs+Z6wQvrDMJYRwxMBO8tG8vLfYHGHv2KOcVo6wSmfIykYa0z1uyRN5ex/kZaXg98Mdt5cybm7ubXjVQG1aU8uueTlLeVRTp0hEVxWWLO85vdevM+hm5Ixm5+iISJ2xOcJq7kh+s5yF2qkGPm7CiPBXMHu8RRICus5hGSHs2Ku25Px3VM6/93Miwk+hVpacIITOEWZJrllVmWiH41581QqUbBxuyya1yceMnL/VsNesovVA0toCqRQjWd2T0wrdEyT8nIaZOmaF8ay9i9mnEfWhakVsKR+RZPawDAlsDwFdW7cWITyLNSY1Qo6KaTS6yEhO4+QErdCFvhAOfFBD5PWwK6cOVI4kZ/QDBt7xac7GvAddlJyTEeTIrmFPIo82hmXJJxYDPeo1UN5/Drw5EwHkm/GhLI1/j6fOqQuFwLFAaqOdfFlJ2tIr1AMnSPhCOHhyQljgO2I5dGqD+osfIb8nObnTUyzihPARLipzCSH8Vk6NOKmjVsxg5PEbGWciVnPu5kIlAPceorfw1IjgJkC/PV7/1KkRzTqUVuw7J1O0kD3teWfZSpmM7IguvJFd2TnJu5P8QkvEaP9vfDbihbCsQSJX6yA7lpxqZ8PdxUJ4YXkvRQH35Liyrn8W6uy8nDk1wumLnIAR/YALhfD2WM+Ut1TXOSwjhMeyolbYt7H7qiEnysjRi8p+Ox9vkZfdyfMkNrWcQ3XyQQ2VR1zC87GNc/lAx0RAR+z84muS1JukTKTHnk1Qp0a4HwDpy2ZeA0/lSMhT+TrcNFXffbG3ejm83wmm/El9zn6Yfdn38Uaulc1ykzpy7skT8u9OpwXrUD5X4m3Ac1sRsT2Tk3uOYQuzvZ0heu067KHkYTsBniR+JOUTnd375gno2rrNFcKhPNW48Y0/NeLm3QOU5DOfVjV8Dm7wHGE5pNY9B1ft4h1fkEPs33aSp+r+wY2Y9uSI4fAh8PPOgpw3O93lcNeA2c/eyUEM040QcUL44jKXEMJ7J3g3lheIyWdPbdTlFIeQY0p0jvB8Idx9c4qiOBZLnUOszsA06/JVKU9oO/5CRHLVCpzzbCLb+B6HkyXIqCh1I8Yd0889XiCEvQ0qc8t7Z54+CxzpNuOMHMSRc4QPnskniy05Fi5yUD6F8DdvlDcFgK5zWEYIO0+GbFSuRT+xrGxs8NEIfgr5820cvLBmP8McvXGSa1ZVJnhv7xl+c1qUYPbUNpl19UIf/iacOmUm++DnwPGNgYqc/Q8mrJZ8Vlr6fO+JnMduG+5nzp171IWD2MOQzY0PDk3OcofaUFtGza7JqRxORQn8yKbMSLaDBK6GgK6t2xAhfDVQktXqGhD5CkbMl43i0yOc5S45A9k/LSLZfQKlFor8pWvUvODiMzw1K41cprMRcjV3Zi0kQAKrPTXim+KZ9GVWQXH2VUiKROiEiW+KFjtLAmsnQCGsPQTLCuG4M4iXvDmF8JLAWJwESECXgK5z0L1faq5LLIS9PQ/El7CFAAAgAElEQVR9O3ASUmoosCMksDUEdG0dI8JLDPFo0JW8LDkg/vlITpeY/cxv4qoohBOjYkESIIHLEdB1Dpe7awquTiCEx8M+empfxWHD+biQPT0sOAUA2AUS2C4CuraOQjjxOKvNFrdw2PkRLxqyISR+B1/i2jajIFMjNmMc2AoSuDoCus7h6lq0JTUnEMI9K4P9ox08etNCM7DnYUt6yGaSQKoI6No6CuFUTQN2hgRIgATCBHSdAz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unLYTX2lvenARIgARIgARIgARIgAQCBL777ruleWgLYZ2bLd06XkACJEACJHApArpRkkvdlBeTAAmQwFcmoGvrKIS/8kDxdiRAAiTwNQnoOoev2UbeiwRIgAQuS0DX1lEIX5Y8rycBEiCBDSag6xw2uEtsGgmQAAnMENC1dRTCnEw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fENIDAejYDdXeyotoxHGGEXu84/+COB9BPQtXVrE8LDZgm3Hr+NjMwjnHxqoZxJMmBDNEu3MFNF8NJHJ/jUKiNRdUluyTIrJeDOgTw+/msiv9KaWRkJkIBPQNc5hAiOh+h3O+i02miOSmg2SrN2ddCGVauh/tsf+Bu3ce+JibpdRW53WpOW3R/30TQN1Jrv8Rfu4qBcg22VsRcUeKsqc5XTRoTpoN9Dv9dE7ekI5qcmSit1Tq5PbFc+oVHaQccswMg00DNyV9kr1k0CG0NA19atTQj3rAz22xWc1oryzur/drGXzyGT6A3WE8I4xp8xRrlr3cDDPoXwxszQmIZQCG/y6LBtaSGg6xym/e/CunYfR/4f4gIMgybKeQPDSh11o4DMuId6tYyjkYmzrgFfii1v9wdolvMwRgaadRHVcOu1d210m2VknTatqsxVjfgIvXoFpedv3ReER0WUKwaqpT03crvC37jfkHpN/PYXcPenmrywCLNV32SF7WVVJLBKArq2bm1CuGtdw/3RR/xr6cYCfSEcL3ad+rsUwqucZKuui0J41URZHwnMEtB1DsGaxmNgRwTVPLvas3PYb1XxZ6eKPf/Cno3cvoXy2RCmp4SXtvtdC5n7HVjnbVRc1Su6t4HiHROFj1Kvch+rKnMlk2eMnlUQNjmc1IVFMDx+JfdjpSTw7RLQtXVrEsJDtMq3cJgTIexYMp3fckLYEV3dCs7yHZjmL3j/9015YzbRqBvIB5buMOrCNgzYannvZswynBjda/cnsRGv4a9keb+CgSxLdStnyHdMmL+8d67/yWxIhCQfiHqLHW9bMA0bv//1GTfv/gTDln8XfSvvp3zcxH8+DGAVwq/zo3YVNx7+Crzy2fnRmgMcB52F1zLHQb38Hx6dfBLmah3OLd+d/Fv+NJa/5SXikw2/OKh21mp1/PbH39LOA5RrNqyyRDGGsqR36zGiiS3uLRWLZKkOsUJYLa/KMqj9+1/4rPgJJ8ssOpGfUauCG4e7+PCPjSmWHuzcPhrC3V8CvJivzlzjNSSwvQR0nUNcj+cJ4UHbRmuYR6USsHWench//NcVrFje7se/LPdgZfbRtc/FpmWxqjIz/VW23hR7Y41Rr1iOvb598AKW2OuyyssYtVC5cYjB8Tk6E5Uu9l18zZ3Huzj90kBppES7lDuXlD/fxMeAjU8ZQcBuKwMY8E237+GJ2EZ74luS2/XtnclsOQlcTEDX1q1NCKtcpmbZNWR6Pw0hLAnF954dwzYlv23YgmU8xa94PV26G3dgZB+gWzpBXVI2MqMO7MohGiIQJ8twjhDu4vhPMXKT/K4d2Z8w8nKW7+HZsQ1T/uOwZcF4KqL19Rm6Xp6WErJ7D3uonDZgiJobNE1ZMvv/9s4XMI3sa//PutRRVVaVrilVm6gS9aMqVJWqpapUlapO1TtxuM5XdV5VVpVV4atCVagKrqwKr1pWhapSVdzi9nfmH8wMQxhuhgKTJ2Y36eXOvZ87nPPMueee6aI6Fb3uvIa/4teibP+ZRd/22Rjtah61zjd804JCuPXrr8ho7YBBhmwjmoUSjD+/oXCFEJ4aYd+WZ3CcGYy7JqpPm8id9mWe8vtYQkTWj/C4/Xjg42GxiLcXN+fAxh3U8o/Rr56iKdure7LdqpdfyZzOMZSoyp7reDLn/8D0lLBEh4r3TJQv+rAQL+erdrfxUySwqwRUncMqQjiq7UQCArlHIlqnD+iObVvF7tvC+zj8cO3ayIJjA5NqEymEJehx5+gtmmbVTstoalUc98s4GzRQEpvfqUkK3sgfQHD/NjnFd0nZm1gBmE4Z5yXhUG/hU1hMuxd1bGEeZ9+9IIII29uPMfDsthWsKB7CzH1Axywj49rGoe75lnkhHGXXd/Ue5rhJIA4BVVu3ISHsfGk7L18j223NP2nHmbFEF+zDcoiXGuEZms//GrODWe7WXckVoXb0tFnB554YI0/LicErPqij4AlVVwjPH+pzx5MPpnvYfRolnA8NiWJORNiWoI90tOVvTiB6iGbxHl6UPGHrGfl3eNcaIN+1DO7UWqJcG8r4j3HsOoFphPfdO8i5CNT6s3w8S6TmukDl+HhmUMMRYRH/uhjpbOEN3kxzquejrNYI7LmIcwscQFzIY/kihoXwpGeipMt2pzxAeHMeNou496LkRpkdJ1PNfcbI3Umw+xCRfGHPOw7f5eNiCxJIEwFV53AtIewKt3b5Qg5t7bsP86vb/aREbpx+ooVwDyf+aK77MD6SKHBHosDODh1EwLp22gqm3HqE8el3ObCWcUU6cPf5e7Tq1gG/ITr1Gp79ngns4M1HtYPCdtgsiR3M4ewfuY7rm+y/yYG4z+JP5HEguNMXadfTdFdzLiQwT0DV1m1MCOsihJvypN0QQSPxRTEYNXnSLuJUTtTGO0mrIoTDFQoc49GSiG1fyzrCOiRk7aiqf+t9mRCeClR3kez2LQkKOxHL+Z9gdMPaPrTHIf1cZnXUM23boNqSWQxfPSMisXlg/7uTVuIZwEtovbJEU73rTOxTw/2KicmBPxUibGDLEmWQgy69W7OcandLMy9bmktTuBMUwpF0QpUlJl0Nt7ScK3wdYWwUgluTwX7CfGk+SOBmEVB1DupC2Dm89myo4bM8OE+DCmKrVrX7cQRsUm0WCuFAJSPXnmTP8L0hwQxrF0uU8J63S2XnK0sKg/sZe2zmawmEzKdzGZXQA32ggo7fTsPxCXsnuLSu6Q3U3Y1zgjIx7PrNuu052xtIQNXWbUgIjzHoDrBXKCDnRV4X5FstXsskhLBfJOWmAjSYtxwSUqsK4XCe3Fi213QpMdT5CEm9nf1Mc35916sMUKpn7FJFGStyXKoj0zIwqTpCOSiEv6KVFWPbrzhpGFZEoNgXgVtAJ5AT7DOY5QG0yhCa5N6O/IcL53L7rvhGJSqE5XR1U8R/o4OPQTizvGM74lLH/qWkk2R9/59zx7iU7w20DpzyjSag6hzUhLDsysgOzaGZw0lPHrC976Xd2ep2PymRG6efeEI4fGBQAg7aLRGijqgN75otyqnu6SKQfVWNro4Iu0I48lCGV3I0hl2/0d8CTv4mEFC1dRsSwhM7x3TPK/xtr5BEEcr3fAJv2bIlIYSdaK9RuRAjtqaIcODktJWzK9ez8ryknI5zgHhxRPhf3RLnNaAhT/wTyYUV59Ix82i7EeOwEG6LqDUkF6I41LEvkdOSRGS61VHocNwsglwf1dAptOUgy17wNPgaIsJWoffJXrC4e9j4982CpJHk8KHTQNU9XT3vIKxIdw5GvodOvoVsPYuelOFz/G0cvsvuK/47CaSLgKpzUBHCQylpVtBG8nDdse1K8Gd1u5/UQbg4/cQTwm4O8PgUX2W3yjomMtulkh05SXNr17yDyYuqbDji+dFo1kcsITy3W+kfcQy7nq7bmrMhgTkCqrZuM0LYPuDUlJO0EtXzIgZublU/dAJ38VqrCOG8RBZ9OcJ2GZ4XyJ19R0OSUiNzhN1SPfuKOcLT3C4rh2ziVFvIn0vKQdGbmSPG38g2mSNsg8LYqpRQGddhjCto7UsZoaJ7KC8iImxVhbDEZGu/hYLUjxzXrZJD4UMU7u9WTnEvK0XqnReOBCMX0TnCw1YV1Z6MQ/Kcp+cEY0WEo/vrSS3pQzks6OT3ejnW51JSbwrHWZM3krftq0RhH8KRvzeLhtQTbdu5evaPJ+Cv5EvrQQI3i4Cqc1hVCE/EFhQP2yh/lt2oOREsvanY/aRKo8XpJzxhz7b5c4StnTY5UN2RQ2rTF1XYf6sj36qh/Uii4L5UCqfSDZwKEl5Ow1wf88I4XN0n0jcFxhvHrt+s+56zvXkEVG3dZoSwF7nLvHWKpHsHCNq5WY6wlIppNnvIliWy6YnlwLqqCGGraoRXEUL6t04AS6H2CxFWdtFxr2pBjKoRCw/LfZSqEScN1EtZqXYjlSGqxxhr3oERMVZZOflbfC/X3pf8MnljkiFFzwdffFUgQhFiK2Wk3MR4kofWtQ7chSPIIaFrRaDrXeQmkvtrR0qjhfAxHkrecm+atxzewpurGmHPxUSmYVWN8L0OKZYQtg7aWdHeDN42pfqE1KsLVqFw+rOFsVTJeN8UYSwnsgeSBlKXA4NfvkmuYaAkm8VRl4jwHqpNX31Ra65L+d4848AZ32wCqs5hJSFsv1DjmTx8X0h+cNhge5Vk3B2bq+z+3EWtkmv7qE1fqGG9Za6MVxMTl/LWUOdKSbUJXdwtlWlVjXBe5jGQQ84aXvj9lP0Rd5eqv49Pe9XgYWJ5sYhRPJBzGO/ls3JYbtrHvlN5Qn7vdqWC0VMpyekewHNGMX/4zalo5FQ9yosf6MvOmTmSwIQEUGRPz33pydV2/WZ/Ezj7tBNQtXUbEsKW6LRyZXUYbXlt5jep6XtUQd2rz2jbNid6OqtBGV5CFSGcx8nZRESoVcZG3rwj1zQbUqnAb7dj1RGWk8Rzr4L2IponOJM0Bm36OlBTXjPq1MG1TWa/gVrNsGvz3n34XGoIS3Sz+QBPp1ttYaEbrpSwRAi7h/u6+qK6wY7BNF+eYeA7eBGVyxasIxyud+xOKKYQtvMDW3VobgmhQF1ib2ntt1HVYFg1nN06mXquiQdPxzgNvY7UFs1SZSL8Cu3lfNNuCjg/EggSUHUOURwX5bwuqoNr9+F/E90yux91Uf/rk7/dxdFr2Qm66hXL12njv75r296fluQhfWaz9YbY8NDr2pxScf/xlan0dRSYs/XqaamTbrr16+1rNGRO8kY+n5+IrPfu903wfGZdahpboeb4dp3fDxJIKwFVW7c5IfyDV2L9bzFjdYIfvKS8HAmQQAwCqs4hRtfpbhL7IV8w2GdBJEViLkCSbkScHQlsEwFVW0chnNgqUggnhpIdkQAJJEZA1TkkNoBd7Si2EHZSIx4N5neodnXqHDcJ7CIBVVtHIZzYalMIJ4aSHZEACSRGQNU5JDaAXe0ohhCejAboW+cn5K2b1kuXpm+83NU5c9wksMMEVG0dhXBii04hnBhKdkQCJJAYAVXnkNgAdrWjGEK4L2cVDo738OR9G62a9wa9XZ0wx00Cu01A1dbdGCG828vL0ZMACZCAGgFV56B2NX6KBEiABDZDQNXWUQhvZr14VRIgARL4IQRUncMPGRwvQgIkQAIJEVC1dRTCCS0AuyEBEiCBbSSg6hy2cS4cEwmQAAksIqBq6yiEeU+RAAmQQIoJqDqHFCPh1EiABFJIQNXWUQin8GbglEiABEjAI6DqHEiQBEiABHaJgKqtoxDepVXmWEmABEhgRQKqzmHFy7A5CZAACWyUgKqtoxDe6LLx4iRAAiSwXgKqzmG9o2LvJEACJJAsAVVbRyGc7DqwNxIgARLYKgKqzmGrJsHBkAAJkMASAqq2jkKYtxYJkAAJpJiAqnNIMRJOjQRIIIUEVG0dhXAKbwZOiQRIgAQ8AqrOgQRJgARIYJcIqNo6CuFdWmWOlQRIgARWJKDqHFa8DJuTAAmQwEYJqNo6CuGNLhsvTgIkQALrJaDqHNY7KvZOAiRAAskSULV1ykI42eGzNxIgARIgARIgARIgARJQJ/DLL7+s/GFlIaxysZVHxw+QAAmQAAlci4BqlORaF+WHSYAESOAHE1C1dRTCP3iheDkSIAES+JEEVJ3Djxwjr0UCJEAC1yWgausohK9Lnp8nARIggS0moOoctnhKHBoJkAAJzBFQtXUUwryZSIAESCDFBFSdQ4qRcGokQAIpJKBq6yiEU3gzcEokQAIk4BFQdQ4kSAIkQAK7REDV1lEI79Iqc6wkQAIksCIBVeew4mXYnARIgAQ2SkDV1lEIb3TZeHESIAESWC8BVeew3lGxdxIgARJIloCqraMQTnYd2BsJkAAJbBUBVeewVZPgYEiABEhgCQFVW0chzFuLBEiABFJMQNU5pBgJp0YCJJBCAqq2jkI4hTcDp0QCJEACHgFV50CCJEACJLBLBFRtHYXwLq0yx0oCJEACKxJQdQ4rXobNSYAESGCjBFRtHYXwRpeNFycBEiCB9RJQdQ7rHRV7JwESIIFkCajaOgrhZNeBvZEACZDAVhFQdQ5bNQkOhgRIgASWEFC1dRTCvLVIgARIIMUEVJ1DipFwaiRAAikkoGrrKIRTeDNwSiRAAiTgEVB1DiRIAiRAArtEQNXWUQjv0CpPxmMgk8GeNebJGGNkkLF/4Q8JkAAJRBNQdQ7kuXsE6CN2b8044uQIqNq6jQrhyaAFXauj9elvfLtzH0daAy29KPIuzs8IrfLPePbR3/YO7h+VodUN1Arxeolzpe1o48y3U/2KZnkPXeGkZZvoa/vbMTyO4loEhh0D9XoDf/z5Bbj7EE9KVehGDVG38bBZRHls2ms/6Wq41Srhe6MU83tzrWHywztIQNU5BKY6GWHQ66Lb7qA1LqPVLCMbZjHswKjX0fjjT3zBXTx8rqNh1rDvN8Vx2oT7nQzEL2iotz7hb4ifqNRhGhXk/UGApNqsc30leDEc9DHot1B/MYb+tYXyHMTrDIA+4jr0+NndJ6Bq6zYmhCc9A8XDBrLvmjCr+8iMh+iOMigXcjFXwxXC+IC/PKMsxrrX1FA9HkO76ELfT1e4dDJoolbW8cffwP3f5AGiKU4mXVOMufZpajZB3yyhZADVRgNaUTzjqCeOv4Y3vQJOxWkGneUEXe0WWqXvaJQysERxYWRipPOBKE13RZJzUXUOszH0YPx0iGPvD09O8LVdCQrhYQuVgoZRtYGGVkR20kejVsHxWMdFT4N9d8ZpMzfxIVqVArSxhlZD7B2cfs2MiV6rAsdbJNUmSer+vsboN6oov/roPCA8KaFS1cSW553dvQR/6CMShMmudo6Aqq3bkBDuw9w/QKt6gZ5yRNMTwmGjPESzeA8vSp/xr17YuYXkgG8YgWETpXs6cmcDW9jOfpzvSFO+I8Gov3V/FzAyR/Kg54jiRvGr7BYkGlq6YYuQ7umqOgc/lckE2BPV1jN+wmFvXgj3zX0ctGv4q1tD3vtg38T+gYHKhXWvQh74lreZWwkJmGQPuzAuO6g6qld0r/OdKX6Wfi0Tn1SbtdwG8qBrFIXNPk4awiIQHl/LBdkpCdxYAqq2bjNCuC/G7UC20S67M+O28tItFsKt8j08y53jH7M4feIe90xommlvPd99+ByaKb8H9p0lqmB9LpBqIYN66wpq26i/QfH8H5jF2XN8TxfH0HmHi76GbKuMn58V8PlfHY4EdyIpvZOvaFccoTKK0QYT+VxBIjA5z+HM9zPfJgwwKnXEa/PWHaPTpidiq9DVof/vJ3yRFJXf9KZEdQrBrfZxD6amwbS2Pa00ltD2pDOvEDw7cpRD8ycdmXMDE4mKGP+VNJi7R3htmDAqwYiIlR6gyxr99+9vuHP/N1kj+b3keT8vKnWED36n6E7JdrJv/g9PpqxXbC/O9KfDHk6+tuEulSA2UDg8Rs63fpDM7H5TWBltfJJxBu6lkURvf36G8C3kDNFjHlwne9yyzft55N0zs3/vy/2rDXW0JGI8lbmTLrRbDRTtbVW/KF75C8QP3BACqs4hCs8iITzsmGiPCqhWfXbD/T4UPv9rC9Y4beas2Jy9tFr0YWQP0DMvxa7mImyqWpu5+Vo2Qc/g3JigUTVsu3T36DUMsUsVKy9j3Eb19lMMP1yiO1XpVuC7jHvPMjj93pQUJku0S7tLsSueKYsAG2k/pd3Mnskvfhss6VPPxVaaUzut4iNuyBeA07wxBFRt3UaE8Ei21X5+msPJeQ5dw8Dvn77YwkdvytZw7NzeaCE86ugoP26JYB3AcAWrk4ZhIvehA7Ms28ktafNqCP2ih1lA2jEkrdcn0saSHWN06k/xn2lk2YnQGZXPsg3tRZqDUbs4Ijd+G5FT0y3IRYLa32aBEM6f4bsvMj5qV/HghSfWPbH8EC8/mNBl3qO2Ae3F78A7X7TeEl+5R+iVT9CoiygbdyWd5SmaItS97UlnXnmcffcLuj052ydOy9pWvXOEt00TkgUjQtJKX+mj7IuCjjsSSXrcR/W0KekBe+4ayYPS+dBdR3d9fv0VGa0dcDyWYzQLJRh/fkMhJIRbcdvPCeHZg4TfGfXNggjXHN4LJ9HxGLj3kpOKI3fNWEJn1o/0d/vxAB/+Emdoq1iLxfxG6CJhEemURZQv/Inarr4x5o8TvYqAqnNYRQhHtZ3Iw3XukXz/Ix5cvfbL2tjfj+PwQ6T73Sw4QYqk2iz6zt05eoumWbXTMppaFcf9Ms4GDZQy4iNqt/F45I+Qu3+bnOK7pOxNLLvYKeO8JBzqLefh2S+m3YvO20+xd7cfY+DZMys4UjyEmfuAjllGRtJM9PIrDHXPTqv4CH5vSCBdBFRt3WaEsBs9vPv8PVp1OfQgBiUoKOJkTi2KeN7H89OOHCjzHr8lalaSVIncGf6RA0VOz87f9KJf1IYNSdDYWp+yo3fNqh39dXLemijeM1G+6NuCOr7IvSJqLKJTF6OZLbzBm8GCiHBkmwVC2HUW3r8Gx+jOMS8OxZilkThRyhLOh/IAIcCceUvUsici11sacQTFB3UUXKE6P3fvih5XJ3rj/IzRrt7G09EHXHaqkuc3kehOCbpERdtyXSdBIJzi4vbz7h3kjCBq3hpYTUV05rpA5fh45ji8aHzc9iEhbDnoUj+Lwps3sz7HHdTEOU1Ov8v95aUxuHOxGPpTcSIizNcTFhNbZFsPDPfEsV4Kr0y/AUnLRNPejo4W2ukyc5yNCgFV53Ct+9UVbu3yhRzs3Y/OhY3RJimRG6efufl632F/NNeNAo8kCtyRKLD1fRSTIAEASxhLD/aOzSOMXRvhXFfOv3q+bm8oAZYanv2eCexsLfMdw2YJ917kcPaPXMe1wfbf5NC0s5sU8l+xfITK3cTPkMD2ElC1dRsUwjmc/2PaQsv5mQnWeCfgIw7LWRLLqkRRNrDX6Dpi2N2e2zu5DORg9gx5kp8KTVtNhdIY5oWwKEJJj2hDc1M6bOMlW1PetvYyY2ZdZVmboUQRzJwcPOnd8uXiBccW3SZ8c0aMf+760W0sYfnTYUuCwpbAjxbLdhTWl8O6XAjP0kNmHLIzBzL33QqPbSaotV4Z/arz8CGex66g0a+YmBz401BWbB8QrnIvlmUHQQ7j9G75+oxyjItsQuJC2LmQ9VCiZZyIuO2EO5VACtD2miiObFMEVJ1D1Hjj7WA4h9eeDTV8lgfK6cNzoMM4bdyc5I1GhIPpUmLBnWpFWdlpsyq1uA/He17KnJ2vLGlkboqVzct8LUEFv6+b31282i/AuebeCS791WHcXScnnUvFR2zqjuR1SWA9BFRt3QaFsD8q6kCxjUbLybddfgZ+UY6wKza1vBPRHF+Rt+nfTh6JMfn5KbLTHOAokehEKds1S9Tt2dti1dwsqrxM5C4VwuUBtMoQmqQvjAKHUnxGbmGbBIVwILdvgVj2HIIbcV5VCDti2+dkxrLtqEvppc5HWBXEpj9ejrbvQaWVFafSF5FqKWEr8lHsy4NDAZ1APvaMWaz2vvGUBxoq4sTb1VHw4SimuHVv5rmcY3Vh4X1yJPfdz+jWnDz1vpGVEnq9UJrIegwMe91dAqrOQe1+ld0dORx2aIyPIJ8AACAASURBVErqW08e6HNRvcRp4/MJWyWEwwcGnQOrlazjB+zdMxH/XlWNRQ8O9tkSXyAmlhCOPHzwxD3XoOIjdvee5shJIIqAqq3biBCGbLH/dDjASegAgW00OrJd3rW2y5f9LBbCAZEFRwjn5cCGb/d/vvO5A3zRAtAqV3VPxv/d3EP9lpQQ8k4uS4/XE8KXqI9q6BTacrBkL3Q6exbdXNwmQSEcOO29noiws6U4xql96MvK8ZX8ayv/TQ7UOQerF0WErYcQyRuWXIiiHCTblzq6JRGt3bBoDUT4Y7SfRnvrGNU6KLStSFZol2ANEeF4h+UycuDQV75q7u71nOGy7wz//SYSUHUOKkJ4KLsoBW0kD/Md245F/cRpM3302/RhudABWvvsiJUXPD7FVxmblf5v1/LWchLAkZ2qaaDEOd4aLYQd8fxoNOsjlhAOpbAF2ar4iJv4beCc00xA1dZtRgi720mjwGl8KR9VfIB64RxDiSgszxJeEhF+5m27u1v4csitJ0/s0f1aEYqCRKN9+b9zQsy9fezSPbItf55FtQI5KT07HHYtIWzlsvayUjTeqc8ZNKC+/NiFba4hhEMGdpqP5ua9ReYIuyWM9pVyhK10hhweycFGO/rvRqDz5/KwUvTm4azbG1k3J/c2KEqtQ2ut/RYKUkt5XLdKK4VTW1Zs74rcd++y6GWlRrNdOiLUZ2SOsHXvSH6z1DXt1nz7GHGjx6uUT5MDMuXCUB6Y5AFAxqb/ZKKQeFH+NJvJmzk3VeewqhB2DiW3Uf4suzQLRHCcNoHrJlUaLU4/4QlHPfhaO1BycLgjh9SmZQ3tv9WRb9XQfiRRcF/lmbHs7klhCaeChHesYK6PeWE8b+8izmkEQTm7V1f6kZt5/3PWN4eAqq3bjBCWdbHyXAv62H2JwB4GUiy9IocKpieMpVRMs9lDtiwRv1zUQkblCE/kXQRSdaB6LDmjIqjd8mnWE3vuUQ9luzKCHCsa9SXyKC8hqEg+sWiscb+JysEr4P2FCCDvYrINXX2AF3bVBXnb3fTEv5XLLG9WkiH1iw1fBQkvIuyvnOCe/P3wl+ScuuXTAlUb7JiBW6z+oeTkzqpYRAnhY1zV5hpC+KNUjThpoF7KSoUeh99Y8x1ysQRg/jH6S6tGzKe7TOdnVY1oNWBpxYFdmaKN3GnfrX8rDLJyIrr4Xk5lWy9XkTdJGSJGB1/wTYsWwna+dr2L3ERyqu0Dd1cL4aXtbacnN+BDSc3xXgAQUf5urmqEPRepgBF+gUtcISw5zgtfqCE7BP4cy8Bb5KyDmuUxzFhpRDfHEHKm8wRUncNKQth+WcYzeSj121CvB/cgZ5w2cxe10oH2UZu+UMN6y1wZryYmLqX6kGOtk2oTurhrE6yqEc7LPAZymFfDCykJGXzRjfNgb/T38WmvGnzZiLxYxCgeyLmP9/JZORg+7WPfqTwhv3e7bRhPxfa4B/CcUcwffnMq93yAKfPP743Q7zRgjirCwwrwxPEj/HaQQLoJqNq6jQlh65CTVSlCW1RSJlSDcn75oqtG3Ll/hLK8ttmoBevg+usIS602pw6uVbFiclXtV/eq0zxV53cnYtqXEsNuQXe32aJakItuvbd2fU3HgJkvz+RhYPaa3CghfHWbawjh/AnOJiKAp68wNeXVqKVgekqsOsKLhXDv/SlK4lgMqw6xVQNTlzdQiSr2IvQTqYBQqxm+Os9Seqn5AE+nW5BhoetEjLu6dwhviRB2D/ctbG87PRMvAy+2mC9JNFdH+Ogl6lICsBoulB9bCFvrJt+FttRVNmavWH5ek1rFNXF4vnds+HOCeVAu3QY9ydmpOodVhPCVts89iyFPvfO1xr2LXFX+z//65G93cfTauPoVy9dp45+0+x1+f1qSXZ+ZbdLlDZC10Cs9nTJw//GVb/R1ZJ9/0GG05RXRMraHz6Ueu6k5r0+3r9GQOYk9DNjcCNvjt8G4g/tHFdTNupRxtDuK4UeSvKvYFwlsHwFVW7dBIbwtEB0DIm+YcN5SFPiJzhO2t7tq+ciXIMSa1VKRH6uXBBotOgiXQNfTLqLEZJL9sy8SIIGrCKg6hxtPdZWHWftchaRI+NIibjw/AiCBH0xA1dZRCLtP0vGFcFQN4hVXm0J4RWBsTgIkoEpA1TmoXi81n4sthN0zDwMzmBaRGhCcCAnsBgFVW0chvML6joc9ycsyUXk1vvJtSUu7pBBeiogNSIAEkiGg6hySufoO9xJDCE9GA/StcxVPm/bLhayyhvwhARLYDAFVW0chHHu9nBquT7v/D6+bTZjRJ/hi97YdDZkasR3rwFGQwPoIqDqH9Y1oR3qOIYStvP2D4z08ed9Gy3fmYUdmyGGSQKoIqNo6CuFU3QacDAmQAAkECag6B3IkARIggV0ioGrrKIR3aZU5VhIgARJYkYCqc1jxMmxOAiRAAhsloGrrKIQ3umy8OAmQAAmsl4Cqc1jvqNg7CZAACSRLQNXWUQgnuw7sjQRIgAS2ioCqc9iqSXAwJEACJLCEgKqtoxDmrUUCJEACKSag6hxSjIRTIwESSCEBVVtHIZzCm4FTIgESIAGPgKpzIEESIAES2CUCqraOQniXVpljJQESIIEVCag6hxUvw+YkQAIksFECqraOQnijy8aLkwAJkMB6Cag6h/WOir2TAAmQQLIEVG0dhXCy68DeSIAESGCrCKg6h62aBAdDAiRAAksIqNo6CmHeWiRAAiSQYgKqziHFSDg1EiCBFBJQtXUUwim8GTglEiABEvAIqDoHEiQBEiCBXSKgausohHdplTlWEiABEliRgKpzWPEybE4CJEACGyWgauuUhfBGZ8uLkwAJkAAJkAAJkAAJkICPwC+//LIyD2UhrHKxlUfHD5AACZAACVyLgGqU5FoX5YdJgARI4AcTULV1FMI/eKF4ORIgARL4kQRUncOPHCOvRQIkQALXJaBq6yiEr0uenycBEiCBLSag6hy2eEocGgmQAAnMEVC1dRTCvJlIgARIIMUEVJ1DipFwaiRAAikkoGrrKIRTeDNwSiRAAiTgEVB1DiRIAiRAArtEQNXWUQjv0ipzrCRAAiSwIgFV57DiZdicBEiABDZKQNXWUQhvdNl4cRIgARJYLwFV57DeUbF3EiABEkiWgKqtoxBOdh3YGwmQAAlsFQFV57BVk+BgSIAESGAJAVVbRyHMW4sESIAEUkxA1TmkGAmnRgIkkEICqraOQjiFNwOnRAIkQAIeAVXnQIIkQAIksEsEVG0dhfAurTLHSgIkQAIrElB1Ditehs1JgARIYKMEVG0dhfBGl40XJwESIIH1ElB1DusdFXsnARIggWQJqNo6CuFk14G9kQAJkMBWEVB1Dls1CQ6GBEiABJYQULV1FMK8tUiABEggxQRUnUOKkXBqJEACKSSgausohFN4M3BKJEACJOARUHUOJEgCJEACu0RA1dZRCO/QKk/GYyCTwZ415skYY2SQsX/hDwmQAAlEE1B1DuS5ewToI3ZvzTji5Aio2roNCOERWuWf8ezjgsk/OcHXdgXZpWyi+rmD+0dlaHUDtUJmaQ+71cCZb6f6Fc3yHrp6EVq2ib62v1vT4GgjCQw7Bur1Bv748wtw9yGelKrQjRpSdxtz/X84AVXnEBjoZIRBr4tuu4PWuIxWszxvo4cdGPU6Gn/8iS+4i4fPdTTMGvb9pngyQEvXUG99wt+4j6NKHaZRQf6qB/o4n0mqzTpXR4IXw0Efg34L9Rdj6F9bKC93dCuMiD5iBVhsmkICqrZuA0LYCmaOMZlbhD6MwiMM6pdoV3IxlsgVwviAvzyjLMa619RQPR5Du+hC309XuHQyaKJW1vHH38D93+rijMTJpGuKMdY9bU0m6JsllAyg2mhAK4pnHPVELNTwplfAqTjNZJ1l2vhxPssIqDqHWb89GD8d4tj7Q1SwYthCpaBhVG2goRWRnfTRqFVwPNZx0dPgPK4P0aoUoI01tBpiu+C0MTMmeq0Koq1+nM8k1WYZSdV/H6PfqKL86qPzgPCkhEpVE1ued3b3Evyhj0gQJrvaOQKqtm4jQnierogBo4hSX7vCIIY/5QnhcAR5iGbxHl6UPuNfvbBzC8kB3zACwyZK93TkzgZolPyhsz7M/QM0qxdzUX/nQXJPsmQWu9E4bW4Y6Rs7XVXn4Ac2kcjFntxuPeMnHPbmd+365j4O2jX81a0h732wb2L/wEDlYiRBCfljz0D2sAvjsoOqp3rd+7/4WdpEmes4n0mqzVruEMe3HbT3cdIQFoHw+FouyE5J4MYSULV12yGEbWPYRvWyjVjBYHuZFwvhVvkenuXO8Y9ZnD5xj3smNM20t57vPnwOzZTfA/vOElWwPhdO2XjrCmrbqL9B8fwfmMWZAOnp4hg673AhIj7bKuPnZwV8/leHY9OdSErv5KtEuZ09sFGMNpjI5woSgcl5Dme+n/k2Cx4UIlNQ3rpjdBj2RGwVujr0//2EL3fu4ze9KVGdgmQg+37GPZiaBtPa9pQ24S1NZ16hi9mRoxyaP+nInBuYSFTE+O/f+Hb3CK8NE0YlGBGx0gN0WaP//v0Nd+7/Jmskv5c8j+lFpY7wwe9I3SHajvjN/+HJlPWK7cWZ/nTYw8lXuQfd7cqJ/K1weIycb/0gmdn9prAy2vgk4wzcSyOJ3v78DNFZPx7z4DrZ45at4c8j756Z/Xtf7l9tqKMlEePZDuqi+97fb5w2N9ZW3riJqzqHKFCLhPCwY6I9KqBa9dkN9/tQ+PyvLXLnbZ91BdkJzB6gZ0bvBMb5TFJt5uZr2QQ9g3NjgkbVsO3S3aPXMMQuVaxcjrH4rNtPMfxwie5U2UvcW2zhvWcZnH5vojyO59si7acMaGbP5Be/DZb0qediK82pnVbxETfuq8AJp5yAqq3bAiE8RqeWRz3fQW+lfNdoZz/q6Cg/bolgHcBwBaslaIqHJnIfOjDLGTFU0ubVEPpFD7NLOoak9fpE2liyQ8ZVf4r/TCPLToTOqHzGaBq6CEbt4ojc+G1ETk23IBcJan+bBUI4f4bvvlDLqF3FgxeeWPfyrB/i5QcTusx71DagvfgdeHcxW49JF1ruEXrlEzTqIsrGXZjVp2iKUPe2NJ155XH23S/orKilODprW/XOEd42TVQlMtS301f6KPuioOOORJIe91E9bUp6wJ67Rl1Uz4fuOrrr8+uvyGjtgOOxnKlZKMH48xsKISHcitt+TgjPctD9zqhvFkS45vBeOImOx8C9l5xUHLlrxm7Sj/R3+/EAH/4SZ2ir2OgI7iJhsdhexRG5cdqk3CJyelMCqs5hFSEc1XYiD9e5R/L9dx9c7Xv9OPxA6N6rhegdvDifSapNpBCWB+E7R2/RNKt2KkdTq+K4X8bZoIFSxvJdt/F45I+Qu3+bnOK7pOxNLLvYKeO8JBzqLefh2S+m3YvO20+xd7cfY+DZMys4UjyEmfuAjllGRlJR9PIrDHXPTqv4CH5JSCBdBFRt3eaFsBiUwoMedOvpeaXzbYsO3d3H89OOHCjzIomSKlGSVIncGf5plNwIsfM3vegXtWFDMm+g7ehds2pHf+2cN4lkF++ZKF/0bUEdX+ReETUW0amL0cwW3uDNYEFEOLLNAiEccjDBMbpzzIsTMmb7kk6UsoTzoTxASODDmbdELXsicr1guKxb8UEdBVeoRkdlrDF5XP0RnzHa1dt4OvqAy05VcgMnEhEqQZeoaFuu69wG4RQXt5937yBnBFHz1sC+hIFcF6gcH88ch3fduO1DQthy4qV+FoU3b2Z9jjuoiXOanH6X+8u7Wd25WAz9e7sREebrCgvn83FEbpw26TKAnM1iAqrO4Vr3qyvc2uULOdi7b9vdOII1fM04n0mqTbQQll0i/06lGwUeSRS4I1Fg6wFeTIIEACxhLD1YQYNbjzB2bYQzNjn/+vw9WnXrUOBQAiw1PPs9E9jZWuY7hs0S7r3I4ewfuY5rg+2/yaFpZzcp5L9i+Qh+a0ggXQRUbd3GhbAtsvp1++l5JR08FQS+w3KypuOB9aRsYK/RdcSwuz23d3IZyMHsGfIkPxWafsHmpTFERCrs9Ig2tEuJVNpdy9O+bE1529rLjJktY5akRgyFg5mTgye9W75cvKCRi24TvqGjIy2RQjgcjbFFXEuCwpbAjxbLdhTWl8O6XAjP0kNmHLIzBzL3fQyPfyaotV4Z/arz8CGex66g0a+YmBz401BWbB8QriLCy7KDIAd4erd8fXpt4qTwJCqE41RaKaKbSDWWdBlGzgZQdQ7qQtg5vPZsqOGzPFB6D89xBOtWCmFfutT0QTQrO20SWMm4D8d7Xsqcna8saWTuZ+w5m68lqGDaQQXnZ3538Wq/AKfS0t4JLq1ret24u05OOpeKj+C3gwTSRUDV1m1YCDsGoavHrRThX7TFUS9HoOadiOb4irxN/+nnkRiTn58iO80BjhKSTpSyXbNE3Z69LVbNzaLKy0TuUiFcHkCrDKFJ+sIocCjFZ+QWtklQCAdy+xZtXQb/vqoQtqK4gZzcsWw76lJ6qfMRVgWx6Y+Xo+2LeLSy4lT6IlItJWxFPop9eXAooBPIx54xi9XeN57yQENFnHi7OgrmeMcUt/bYY7aNlxoxwajfw0DKSE9TdvA/OJU0FdspZvIoyCGc8dI22cRPqafLjKZzNqrOQU0Iy+6OHA47NHM46ckDfW7WSzqEcPjAoDyIa7dEiDp+wA7siPj3SoAu+n7bZ0t8gZhYQjjy8MET91yDio9I5/3OWd1cAqq2brNCWPKcyvc0FLxTxSut3xXbv34RAkcI5+XAhm/3f/5KfXmSP5A6mG60d/rkH4qWDptF3JMUge/mHuq3pN6x77Tz9YTwJeqjGjqFthws2Qudzp5FNxe3SVAIB057ryci7GwpjnFq19K0cnwl/9rKf5MDdc7B6kURYeshRPKGJReiKAfJ9rsaSiJau2HRGtgqjNF+Gu2tY1TroNC2Ilmh7cY1RIR5WG6lLz0bKxBQdQ4qQngouygFbSQP8x3bjgVCF3O7Yda/bvlhudABWvtB1MoLHp/iq8zHSv+fiA26peUkZU52qqaBEud4a7QQdsTzo9Gsj1hCOJTCFlwfFR+hcDPxIySwxQRUbd1GhbBtQB6NXDG0Kt0lEeFn3ra7u4Uvh9x68sQeXXDKimIUcNjy5f/OCTF3fHaFC9mWP8+iWoGclJ4dDruWELZyWXtZKTTvvEwkaEB9+bEL21xDCIcM7DQfzc17i8wRdsse7SvlCFvpDDk8koONdr61G4HOn8vDStGbh7Nub2TdnNzboCi1Dq219lsoSC3lcd0qxxTO8V6xvSty373LopeVGs126YhQn5E5wta9I/nNUgu1W/O93CRmRNjKM1+tfFqc/N84bVb9vrH9rhJQdQ6rCmHnUHIb5c+ySxMSwa4q3K3yaVEPvtYOlBwc7sghtenLjOy/1ZFv1dB+JFFwXyrFWHb3pLCEU0HCy2mY62NeGM/bu4hzGoEFUvERu3pHc9wkEE1A1dZtVAgv3k6XSUqpmGazh2xZIn65qEl7zt6fIyxbyD2pOlA9lpzRcwzd8mmW4M496qFsV0aQkl2jvkQeTYwqkk8sGmvcb6Jy8Ap4fyECyLvYSLbGH+CFXXWh6KvZah20kzcrWbGMYsNXQcLL//VXTnBP/n74S3JO3fJpgaoNdszALVb/UHJyZ1UsooTwMa5qcw0h/FGqRpw0UC9lBbvDb6zNDrnIiRDU8o/RX1o1wn8I0BuPOz+rakSrAUsrDuzKFG3kTvuS++YKzqyciC6+l1PZ+5J3J2+fMkSMDr7gmxYthGUPEvv1LnITyam2D9xdLYSXtrednpxqeSil8KYvAJg/iT1XNcKei1TACL/AJa4QlhznhS/UkB0Cf46lQzSOyI3Thqb0phBQdQ4rCWH7hRrP5KHUb0O9HryKKWJTK/uoTV+oYb1lroxXExOX8jbRSDMv9/vyzyTVJjRj1yZYVSOcF4AM5DCvhhdSEjL4ohvnwd7o7+PTXjX4ZlR5sYhRPJBzH+/ls3JYbtrHvlN5Qn7vdtswnortcQ/gOaOYP/zmVO75AFOY5fdG6HcaMEcVYWgFeOL4kZtyx3OeN5WAqq3bqBD2xF6kEQzVoJxf2OgDRHfuH6Gs1WHUgnVw/XWEpUitUwfXOsU7uar2q3vVaZ6q87sTMe3jbagI/KJakItuyrd2fU3HgJkvzzDwHYSIEsJXt7mGEM6f4GwiAnj62lNTXo1aCjqmWHWEFwvh3vtTlMSxGFYdYqsGpi5voBJV7EXoJ30RyTXDV+dZSi81H+DpdAsyLEq9/HLvEN4SIeweUOnqC9rbTs/Ey8CLLeaF8Fwd4aOXqBuGlIULHfWMLYStdZvIw4HUVTZmr1h+XpNaxTVxeKudIL2p9o/zvoKAqnNYRQhfafv8ZzH8r0L+dhdHr43VXrG86DNx+o3Txj9p9zv8/rQkuz4z26TLGyBroVd6OqXi/uMr3+jryD7/oMNoy2ulZfwPn0s9dlNSAq3vtn2NhnAQexiwuRG2x2+DcQf3jyqom3Up42h3FMOP8GtCAukmoGrrNiqEt2NJHAMib5iIeLNR9EExe7tLah9HvQQh1pyWivxYvSTQ6OoanglcYD6ykUyn7IUESCAmAVXnELP79DZb5WHWPlchKRKBChPpRcOZkcA2ElC1dRTC7pN0fCEcVYN4xVuCQnhFYGxOAiSgSkDVOaheLzWfiy2E3TMPAzOYFpEaEJwICewGAVVbRyG8wvqOhz3JyzJReTWevi1phY/PmlIIK2Hjh0iABFYnoOocVr9Syj4RQwhPRgP0rXMVT5v2y4XMWbHglMHgdEhg+wmo2joK4dhrax3I+BlPu/8Pr5tNmNEn+GL3th0NmRqxHevAUZDA+gioOof1jWhHeo4hhPtGFgfHe3jyvo2W78zDjsyQwySBVBFQtXUUwqm6DTgZEiABEggSUHUO5EgCJEACu0RA1dZRCO/SKnOsJEACJLAiAVXnsOJl2JwESIAENkpA1dZRCG902XhxEiABElgvAVXnsN5RsXcSIAESSJaAqq2jEE52HdgbCZAACWwVAVXnsFWT4GBIgARIYAkBVVtHIcxbiwRIgARSTEDVOaQYCadGAiSQQgKqto5COIU3A6dEAiRAAh4BVedAgiRAAiSwSwRUbR2F8C6tMsdKAiRAAisSUHUOK16GzUmABEhgowRUbR2F8EaXjRcnARIggfUSUHUO6x0VeycBEiCBZAmo2joK4WTXgb2RAAmQwFYRUHUOWzUJDoYESIAElhBQtXUUwry1SIAESCDFBFSdQ4qRcGokQAIpJKBq6yiEU3gzcEokQAIk4BFQdQ4kSAIkQAK7REDV1lEI79Iqc6wkQAIksCIBVeew4mXYnARIgAQ2SkDV1ikL4Y3OlhcnARIgARIgARIgARIgAR+BX375ZWUeykJY5WIrj44fIAESIAESuBYB1SjJtS7KD5MACZDADyagausohH/wQvFyJEACJPAjCag6hx85Rl6LBEiABK5LQNXWUQhflzw/TwIkQAJbTEDVOWzxlDg0EiABEpgjoGrrKIR5M5EACZBAigmoOocUI+HUSIAEUkhA1dZRCKfwZuCUSIAESMAjoOocSJAESIAEdomAqq2jEN6lVeZYSYAESGBFAqrOYcXLsDkJkAAJbJSAqq2jEN7osvHiJEACJLBeAqrOYb2jYu8kQAIkkCwBVVtHIZzsOrA3EiABEtgqAqrOYasmwcGQAAmQwBICqraOQpi3FgmQAAmkmICqc0gxEk6NBEgghQRUbR2FcApvBk6JBEiABDwCqs6BBEmABEhglwio2joK4V1aZY6VBEiABFYkoOocVrwMm5MACZDARgmo2joK4Y0uGy9OAiRAAusloOoc1jsq9k4CJEACyRJQtXUUwsmuA3sjARIgga0ioOoctmoSHAwJkAAJLCGgausohHlrkQAJkECKCag6hxQj4dRIgARSSEDV1lEIp/Bm4JRIgARIwCOg6hxIkARIgAR2iYCqraMQ3qVV5lhJgARIYEUCqs5hxcuw+RYQmIzHQCaDPWsskzHGyCBj/8IfEkg/AVVbtzkhPO7B1DSYf/yJL7iLh8/l/00NhUzcxRqhVf4Zzz5e0f7JCb62K8jG7ZLt1k5gPGihrtXR+vQ3vrnrbhgaij9okUatMn5+Bpx8baPyg665dqi8AAlcQUDVOQS6nIww6HXRbXfQGpfRapbn7eqwA6NeR2Nq03U0zBr2/TZ9MkBL11BvfcLfuI+jSh2mUUH+KrEW5zNJtVnnnSTCdDjoY9AXG/hiDP1rC+VEbZDjEzvVr2iW99DVi9CyTfS1/XXOin2TwNYQULV1mxHCkz6M4gHMzFu0GmIo0UejVsHxWMNFV8d+rCdYVwjjA/6KMMo94zYeDyiEt+YOlYGM2lUUnnaQf9uAUSkiIw9D3UYdL9p7eCsOVi/EWvhrTYlC+Fr4+OEdJKDqHGZT7cH46RDH3h+iAgzDFioFDaNqAw2tiKzYeMem67joaWLjrZ8hWpUCNLHzfrtvZkz0WhXkItnG+UxSbda1uGP0G1WUX310gj5PSqhUNdTKeSdym+DPZNCUfnX88Tdw/zcJODTFvyZ9kQTHy65IIEkCqrZuM0K4Z+Cnww4+XHZR9azfsInivRcoff5XBFEcNJ4Qjha7PeMnHPYohOOQ/CFtxh3U8o8xNC4lYuF3eRP0ZMEPu1Wfw1zfiCiE18eWPW8nAVXn4J/NZALsiaBaZFf75j4O2jX81a0h732wb2L/wEDlYgTdUsJi97OHXRiXnYDdL93TUfwsbaLsfpzPJNVmLcs3Qd8oCpt9nDSERSA8vpYLslMSuLEEVG3dBoVwDyeXsj09FcKyTXTvGQprEsK2AOqJ2Cp0oev/i09f7sgTs45mI5SO4U/ZuBOxdWeL+GlsxL3h3uLzv1UM+qvwPAAADjlJREFUZVuqV71AQaLa+v9+whf5/G96UyIkBcnUmv0MOwZ0zcR///6GO/d/g2bK7yUPhJfycQf/cz6UyHnwcX7cqeH249+Bt5/xr+05vGjNkTxY+ByMeznbQb35Pzw5+Yq2nQvgtO9Nf5c/TeRvBYn45IIPDtY46/UG/vjzi4zzCJW6KZFciWKMZK0kvyA6K8VioSPs05xxT3D6vYlyOP3FfgjS5SHIdYY24zHOLnJoytbpf4tNfG+UbIZXs7MmLdGXpvA32vgkfO8+fC58TWhuzk2kEPav+d2HeC5rY4bW7MZaFk585wmoOoeoiS8SwsOOifaogGrVZ+tcO+HZdOe7VwjZB9kdzB6gZ16KffI/IDtXj/OZpNrMzdeyQ3oG58YEjaph2+u7R69hiL2uWLkc4zaqt59i+OESXd/D/VDmee9ZxrF14yZK96Sd39dFgHXmMG9RZ3bbMm2+dMI5OxXfru/8Dc0JkMACAqq2bjNC2E2NaBfP0DZKkms2Qkcv43G3rJAaES8i7Bmahy8/wJRrZUdtGNoL/I53s0jkpAst9wi98gkadRnXuAuz+hRNEYjTrTtbpPXw4S8xctP8rj05nzB2c5Yf4uUHE7r846htQHshovXdBXpunpYlCPOP+6ieNqGJyB22dNkyk8j4VPS6Qnj4K34typahWfRtn43RruZR63zDNy0ohFu//oqM1g4YZEjKiVkowfjzGwpXCOGpEfZteQbHmcG4a6L6tIncaV/mKb+PJURk/QiP248HPh4Wi/m9OEeQVyJF8pw49x42RMS+02TLNJdHuZDDcnYyY7OAAyOH98JeNDsGNt8htAt5AJI9wjkhbD0EFA9h5j6gY5aRkS1evfwKQ322ZrQ6JLDLBFSdwypCOKrtRAICuUcidN0HdFtEH4cflF17V/DsWbCnOJ9Jqk2kEJagx52jt2iaVTuFr6lVcdwv42zQQElsfqcmKXgjvw9y/zY5xXdJ2ZtYArdTxnlJONRbzsO5X0y7F3XsUh5n370ggtil248x8Oz2Ujs1L4Sj7Pou38ccOwksI6Bq6zYjhK3ZiMg0So9w/Kc7tYdvcd6RLbJVD8thFSGcFyFmzKKV7tZdyRWhtlhriljriTHytJwYvOKDOgqeUHWF8PxhK9eg58WgG7N4qN2niP3zoYHinqQBmCXoI91+AHCmOkSzeA8vSp4j8BzDO7xrDZDvWgZ3ai1Rrg1l/Mc4njoO1wC+ewc5F4Fa38vHc0RqrgtUjo9nBjUcERbxr4uRzhbe4M00p1oE9P4BmhLd9h+0sOcizi1wAHEhjzgOzWsTMuJu6sz7v7qSTuG1icHOSr8Q5zE5/S6HRTxo1sPDbTy11kUi6GEhPGyWcO9FDmf/CGd3ze2/yUGTz7JOsbJ0ln07+e8ksEECqs7hWkLYFW7t8oUc2tq3H+bjCNbwNeN8Jqk20UI4tHPpRoFHEgW2UrycnS6IgHXttBVMufUIY9cGOWMD7j5/j1bdOhQ4RKdew7PfM4EdvPmodtAmLrdTIRsaadc3eBPy0iTwAwio2rrNCGHrIEVZIpVZSea3jAPkJLH8tz4xrjg0Eaa4Wo5w9PaZYzxaErHta1knohsSsnZU1S8KlwnhcGTDbt+SoHAf0Yd3wxGR2e+XWR31THsq6ixjWM8YKDUP8CwshE8uofXK6Fe960zsU8P9ionJgT8VImxgyxINlYMuvVuznGp3SzMvaSo+TR99G69NCIsDWlrZIcTOG8sV25BBIex+fu8El27qhT1JN8q9/Po/4JvNS5DANQmoOgd1IewcXns21PBZHpy9oEIcwbqVQjhgh1ybkT1z0rXch++9839gWmlsdr6ypDC4n7HnbL6WQIgpgRBvdo5PMSqfMXITo68WwnB805V2KoZdv+Z9xI+TwLYTULV1GxHCTsRt342SumitJ1hJS+jPHaZahD4JIewXUjnH2Mxt0S0QW3MibcEWXyhPDmPZXtOlxFDnIyT1dvYzzfn19VMZoFTP2KWKMlbkuFRHpmVgUvWPc2YAW1kxtv2Kk4Zh8Sz2ReAW0AnkBPsMZnkArSJpA1LNYeQ/XBge81V3f0whvHpqRIQQXsYuxlgihXBksvOTGEJ8280Cx0cCgKpzUBPCsnMjh8MOzRxOevKAnZv1kg4hHD4wKAEH7ZaUYnREbXjXbFFOdU8XgeyrahRLCF9pp2LYdX4ZSCDlBFRt3UaEcLRxuDpXbH79khDC3pP5hRixNUWEAyenrZxdiQRY+ahSTsc5QLw4IvyvbonzGtCQQ4UTOVAmzqVj5tEOCHZ/JEAO10kuRHEoJei6GkoSkelWR6HDcV77S9RHNXQKbbtsWWBN1hARXv2wXFgIx2CnGhGe2wVIubXg9G4UAVXnoCKEh1IGraCN5OF6vhxinENt4WvG+UxSbebmG/lg7eYAj0/xVfJ6rWMiE7G1t7QcLiR3uC9pbu2adzB5UZUNRzw/Gs36iCWEr7RTMez6jbrrOdmbSEDV1m1ECAfzZr3lki9yVtIU5JBSvALgKkI4lCMs1QpKUrItd/YdDUnEjcwRttuIsFTMEZ7mdlk5ZBOn2kL+XFIOit68HTH+RrbJnCoQQWE8lmhtZVyHMa6gtS951UX3UN5caoRjfK3DYq39FgpSP3Jct6pIhA9R+HKKe1kpbO+8cCT4cBKdIzxsVVHtyTgkz3l6TjBGFNae6bLyaR2p6OHlN0f16Ynzq9hF5ghbESrJy5Zapd3a/lyOcOSa30QLwjmnloCqc1hVCE/ke1s8bKP8WXajomqCxylzFr5onM8k1Sbi2tbB6EB1I3fnsuP3U/bf6si3amg/kii4b7fQst9SWCJYLWeuj3lhHD5AvNxOxbHrqb3FOTESsAmo2rqNCGEplSDF159JuTGngoOVI9yWt4u9aPu206RUTLPZQ7Yskc1c1CqrCOGPePjSqwgh/VsngP0v8XDFWj9G1YiFh+U+StWIkwbqpaxUu5HKENVjjDXvwIgj9s3ie7n2vuSXSW60IXnSgy++KhChCLF1OKPcxHiSh9a1DtyFI8ghoWtFoOtd5CaS+yviMjdXLs0rt/ZQ8pZ707zlcJR+rmqEPRcTmYZVNcL3OqS4QtiS+IteqGFXg/M5z8g+47CLqBphV+7oo7ywaoRXKcS9F4Vvv9OAORLBLw8mrEVPC7vrBFSdw0pC2LXp4/qF5AeHDbZXSWYkD+v7qE1fqGG9Za6MVxMTl/IG0EgzL4GB5Z9Jqk1oxm71GqtqhPMCkJmfOpW3w83MoHUeIwejv49Pe9XgYWLv5VG59+LjnPMwjq/bdypPyO/drlQweion6twDeM4o5g+/ORWNFtmpeHZ91+9ljp8EriKgaus2I4RlJpNBW16tafhex1mT+r4ayt67NpfmqaoI4TxOziYiQq0yNvLmnaMKzIYZFNqx6ghHHeTyqkac4EzSGLTpK0RNec1oaWrkJ/0GajXDrs3r1LiVEkPNB3g63WoLC11nK66a8w5WLBHC7uG+rr6obrBjMM2XZxj4DohFpasE6wiH6x27t+MKQtj6RKxXLC/oczk7+wrBOsJHL1GX+6zqFrJfWkcYUl9a7ou6WZfya7FLmNA6kcDWElB1DqsI4UV1cO0+/G+i878K+dtdHL02VnvF8qLPxOk3Thv/pF079P60JLtKM5utN8SGh17X5pSK+4+vTKWvI/tsgw6jLa+VlvE/fK7BNN369fY1GsJB3sjn8xOR9d79vmnOTsW361t7o3JgJHBNAqq2bmNC+JrzXfnj0XlkK3dzxQdWzXFO8trsiwRIgASiCag6hxvPc5WHfPssiOxqLa10c+OpEgAJrI2Aqq2jEE5sSSiEE0PJjkiABBIjoOocEhvArnYUWwg7qRGPBmYwLWJX581xk8COElC1dRTCiS04hXBiKNkRCZBAYgRUnUNiA9jVjmII4clogL51fkLeumm9dMmuJcwfEiCBjRBQtXUUwoktF4VwYijZEQmQQGIEVJ1DYgPY1Y5iCOG+kcXB8R6evG+jJVVpKIN3dbE57jQQULV1N0YIp2GROQcSIAESWJWAqnNY9TpsTwIkQAKbJKBq6yiEN7lqvDYJkAAJrJmAqnNY87DYPQmQAAkkSkDV1lEIJ7oM7IwESIAEtouAqnPYrllwNCRAAiRwNQFVW0chzDuLBEiABFJMQNU5pBgJp0YCJJBCAqq2jkI4hTcDp0QCJEACHgFV50CCJEACJLBLBFRtHYXwLq0yx0oCJEACKxJQdQ4rXobNSYAESGCjBFRtHYXwRpeNFycBEiCB9RJQdQ7rHRV7JwESIIFkCajaOgrhZNeBvZEACZDAVhFQdQ5bNQkOhgRIgASWEFC1dRTCvLVIgARIIMUEVJ1DipFwaiRAAikkoGrrKIRTeDNwSiRAAiTgEVB1DiRIAiRAArtEQNXWUQjv0ipzrCRAAiSwIgFV57DiZdicBEiABDZKQNXWUQhvdNl4cRIgARJYLwFV57DeUbF3EiABEkiWgKqtUxbCyQ6fvZEACZAACZAACZAACZCAOoFffvll5Q8rC2GVi608On6ABEiABEjgWgRUoyTXuig/TAIkQAI/mICqraMQ/sELxcuRAAmQwI8koOocfuQYeS0SIAESuC4BVVtHIXxd8vw8CZAACWwxAVXnsMVT4tBIgARIYI6Aqq2jEObNRAIkQAIpJqDqHFKMhFMjARJIIQFVW0chnMKbgVMiARIgAY+AqnMgQRIgARLYJQKqto5CeJdWmWMlARIggRUJqDqHFS/D5iRAAiSwUQKqto5CeKPLxouTAAmQwHoJqDqH9Y6KvZMACZBAsgRUbR2FcLLrwN5IgARIYKsIqDqHrZoEB0MCJEACSwio2rr/D1GfIAeNRpE+AAAAAElFTkSuQmCC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/>
          </a:p>
        </p:txBody>
      </p:sp>
      <p:sp>
        <p:nvSpPr>
          <p:cNvPr id="23561" name="Rectangle 5"/>
          <p:cNvSpPr>
            <a:spLocks noChangeArrowheads="1"/>
          </p:cNvSpPr>
          <p:nvPr/>
        </p:nvSpPr>
        <p:spPr bwMode="auto">
          <a:xfrm>
            <a:off x="720725" y="3491806"/>
            <a:ext cx="8783637" cy="295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Компоненты фреймворка используются во многих таких проектах, как </a:t>
            </a:r>
            <a:r>
              <a:rPr lang="ru-RU" altLang="ru-RU" sz="22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Drupal</a:t>
            </a: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8 CMS, </a:t>
            </a:r>
            <a:r>
              <a:rPr lang="ru-RU" altLang="ru-RU" sz="22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phpBB</a:t>
            </a: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и </a:t>
            </a:r>
            <a:r>
              <a:rPr lang="ru-RU" altLang="ru-RU" sz="22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Laravel</a:t>
            </a:r>
            <a:endParaRPr lang="ru-RU" altLang="ru-RU" sz="2200" dirty="0">
              <a:solidFill>
                <a:srgbClr val="000000"/>
              </a:solidFill>
              <a:latin typeface="Open Sans" pitchFamily="34" charset="0"/>
              <a:cs typeface="Open Sans" pitchFamily="34" charset="0"/>
            </a:endParaRP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sz="22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Symfony</a:t>
            </a: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– это обширное сообщество разработчиков</a:t>
            </a: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Компоненты </a:t>
            </a:r>
            <a:r>
              <a:rPr lang="ru-RU" altLang="ru-RU" sz="22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Symfony</a:t>
            </a: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– это PHP-библиотеки, допускающие повторное использование и решающие большинство задач при разработке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18" y="648963"/>
            <a:ext cx="5328590" cy="332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ru-RU" sz="2400" b="1">
                <a:solidFill>
                  <a:srgbClr val="000000"/>
                </a:solidFill>
                <a:latin typeface="Open Sans" pitchFamily="34" charset="0"/>
              </a:rPr>
              <a:t>PHP </a:t>
            </a:r>
            <a:r>
              <a:rPr lang="ru-RU" altLang="ru-RU" sz="2400" b="1">
                <a:solidFill>
                  <a:srgbClr val="000000"/>
                </a:solidFill>
                <a:latin typeface="Open Sans" pitchFamily="34" charset="0"/>
              </a:rPr>
              <a:t>фреймворки</a:t>
            </a:r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576263" y="936625"/>
            <a:ext cx="878363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endParaRPr lang="ru-RU" altLang="ru-RU">
              <a:solidFill>
                <a:srgbClr val="000000"/>
              </a:solidFill>
              <a:latin typeface="Open Sans" pitchFamily="34" charset="0"/>
            </a:endParaRPr>
          </a:p>
        </p:txBody>
      </p:sp>
      <p:sp>
        <p:nvSpPr>
          <p:cNvPr id="24584" name="AutoShape 2" descr="data:image/png;base64,iVBORw0KGgoAAAANSUhEUgAAAsIAAAGmCAYAAAB2n+IIAAAgAElEQVR4XuydP5gSydbGX7MxGyMxEjdxNlomEqPFaDCSiRYjMRIj2+j2ZGT2RvZGstGw0bDRYCRGciPZaLjRssk3bCRGki3Zfqf6D3Q3zdDUMALty/Pc57nOVldX/ar6nLdPnaq+9q/8wB8JkAAJkAAJkAAJkAAJfGMErlEIf2Mjzu6SAAmQAAmQAAmQAAk4BCiEORFIgARIgARIgARIgAS+SQIUwt/ksLPTJEACJEACJEACJEACFMKcAyRAAiRAAiRAAiRAAt8kAQrhb3LY2WkSIAESIAESIAESIAEKYc4BEiABEiABEiABEiCBb5KAlhD+v//7v28SFjtNAiRAAiRAAiRAAiSwmQS+++67pRumLYR1brZ063gBCZAACZDApQiowAXt9aUQ8mISIIEtIKBr6yiEt2Bw2UQSIAES0CWg6xx078frSIAESGAdBHRtHYXwOkaL9yQBEiCBr0RA1zl8pebxNiRAAiSwEgK6to5CeCX4WQkJkAAJbCYBXeewmb1hq0iABEggnoCuraMQ5o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CuEUTgZ2iQRIgAR8ArrOgQRJgARIYJsI6No6CuFtGmW2lQRIgASWJKDrHJa8DYtvCIFRr47K/nO8fXSCT60yMhvSLjaDBK6agK6tW6sQHjZLuPX47Rw2r/DxXxP5qybH+kmABEggxQR0nUMUybBTR82y0Xr/Fz7jNu49KqJiWqjmd1NMb0u6NuqjWTNQa77HX59Vm2/jyWkXjRJl8JaMIJu5AgK6tm6tQrhnZbB/JE/t7Xv4MbvjYhgP8N8//pb/QyG8gnnBKkiABL5xArrOYYptjK5VwP2jP2JI3sRPJ100y9lvnPIauz/uwircx9EfN3H3oIRSuYhysYQcNfAaB4W3XgcBXVu3ViHcta6JcVWa9yP+Nb3Yb9fCNfePjAivYybxniRAAqkioOscJhB6NvL7L/EH7ompbsP0IsDDVhW5w1/x+eYzvOvXUWRgeC3zpmfnsP8yg9dnTRg5DsJaBoE33QgCurZujUJ4jI5xHQ9+AW6+OsPQzLkg5wjhcb8F27JQ/+0P/K2W5Z5UYZoGSnteJNm51BPW0SFxhHZGohZ5PP5dItD3XuOsayCHIZqlW1DZGY9OPqFVllfoQROlO4+hEjYenZzL33ZmywTuNblO/jbq1mHWvKXDm3dxUJKlKquK4MrhsGNLu238pqLeEgl/Uq2hZhaRnfQ7fj69+vgvzKy07ZZq2yOcfGpBNZc/EiABEriIgK5z8OucrNw9e4cv9SKmUqsHO7ePl/8DXnz4B/Zey7NPz/D6zRhN6zf88bey1QZs2wjYwRH6zRqMWhPvZR3/5t0DlIwarGo+UPfUNkf75tvcuEDKJN0uEFwJ+45AbZMc2jH6LRuWVXftcqiI5xdmAI/QrZuo2S2nD9IJ/Fisir03UPDscvi+brTWqPmpJNP+PXv9BuOm5dz79r0nMGwbxsRpRO7j+AwTplGC6/okGpy5D7v0BvVsB6b9u6RGxDMPtjfMXOq4JhHleZNIsawMYnyPf13AH426qJs12C03RUP1p2qaMEp78D314vEIN2SuX1fFYoNoMwJgElS7aEwuTtX0+7hoPGiL1klA19atUQjHiNB5QngSkVD25kfsoY//OolQEqE4k4c/5z5i/gPjlFHGaOiV8x+WoYjH3CGUFnaNKSIidwft6h4e/irG+acTdJtlZOPEcowQHrWr2Hso0RH5b7fv/YjM8L/iBOQfN3/CaU8ErLRnKDfMHf4uZcQo/rgH9P/rGIub4mD6VTE0RtPpx3jgXRtIGSnbHVQzFMLrfMh4bxLYRgK6zsHt69RO/3h8jk4lOx/B0LdPqoiIsR+zGHk2DgfHOG9XxJ4G0yzCZe5JQKQjARHXmk/v69vzoVfXUkI4YPNn/IInhJUjCNpl13W4tjkY6Ah2vGfnJQorqSK+jfZ9zQ8SZOlJkGXQQPHOU7x3gjYlFHYkh/fX9xLEuSeR265EbsNCX/mMrOT5un7tAMfnbVSyEiwys3jws/eyIGJy1Grid/XyoHyGeikJBG7Ek4T8Cu69wlnHRG5nNPFr7rhkMPyvCigp93SKXjOLVsGA430mqYnu2DhjUbbRKfUXC+Fd8cXZB/j5s5eisTdCq6mE+U08e9dHXS0ZJBiPaHxnIoSDKZRR3+4KAHc1Wb2UuAJAXKzKZ/dWlxeMSXlooGz13Nnn+2ZfS0jYzJSXlR17wXhso4FIUZt1bd0ahfAAjcIdPP0v5CH54j4kwck8SY1QD/ENEafAD//5KHM9Lw9nwJg+OcWXRkkiCdMIs2+84qIDEzHqLOfVMKpMI8LNjIWshKg/i3g96Tbhpr3FC3b/4XTvNZxERtwosrpwMIlA//D6DGIbvTI38UKMgq36O+7AEMPxy2cRy59csewiiEkZcZoSdDTe7HUiz6ZEMyrgqliKnmh2hQRWREDXObi3nxOwiGvbxD79iDd/you7vOtPV9h+EAHYg7HrCUSxv6dyuoFj88ZtVK8/xK8Qm/zFT7GI3jcatMjE2smozZ/8W/zEJ/ETjjzyN2k7QrggIs/1AU9OP3mbyxb1eYxhr4v+CNjdy0surshFSQ0pfP8c/70p4nNoYm/YQ9ctgLwk6yqf5a+ARoMwP775Ex0XlgRm7jhtcX1GFv1OT0YAyOQK2FMuUsRcQQT2f33/OFlJVGkrIkTz0hbJGTbz9/GzROod35ppICepLf9TK4nnEgxy3JP4t/xjCQp54+ItyM5bkZ36nuBqZCQiLGK/03Nai1xhz4nuDxoF3FFO3gtGLR6P2VMuEkf+OwauqyVmP9I/mY+uEM4tHBNfgs8bf1nJWDQeK3pmWY0eAV1btz4hrETgdRGBWPQg9mTpZx9qT52THuAfIyFRYvfh9nOJp5PXLxcnhJVhb5VzOFRh4Tm/qZgNO4K44o5RK3RRviWR5kjKgooS31AKXj2Y9R0YMWXGo5GYSGBnd3eydLRYCLtv/o4P8aPHk3QPvQnEq0iABNJJQNc5RIVw8ohwUCxN7fJPIjSbGVuidj/Ps7xToRYQha49nxUnSZbMVeDjlqzC4ZFEpFsqIj0rhLvlW+IPVBEJYjgR70VCeNr80HL63Z9w3Gqg4qXrOads2A2037rRV/8XvxrpirBJfRKp/SSCPSNR4lbdgt1oe9FivxbP781JJZysjkqUvbdneQyCx6lNA0yhqPe8PTpxQZhpjyapeiNJYazLySKNthtRn/x8IbxwPPSF8Iy/jwhhJR0uHpNFQlgqWDQe6TQhW9MrXVu3NiE8liWb7IOfJfoqD7S8QU+OSZt5EJMK4WmE+WIhLHlteclri9sA7Q33NPLsmKZJ+sRkaS0gQC8rhONm2GIhHHA0k6jyTUkTGUqayNbMWTaUBEjgKxDQdQ5+0yY5wi8+4B+7MHlhB6a2OZwjPF8IN3YtN2p39xFeVAuOMA3+9mRfRVH9cRIo8aOYFwjhi5bM1YkKcoLC0X9jAh9e5HBXfE6xdIT4IvNyhN1Wj50o4xDDtuT1/vwe+PEN2h1Jk5v4twO8klxilfLbbzzA89/mpeXFCeEc2kVZNZVq7z07Rk1CuTujNmqHP08jwj0Lmf2j6fK/B/PqhPA0CCO9x8BJsfDGe+yng9zDs+OaRJ53MGrXcPjzNCKsotWLxmNuakQgHzguyBWNPk+j2F5EeOGYLBLCojEWjcdXeJ55i/kEdG3dmoTwdAnoniwBdY2AepsRwnGpEWKC/Rwtfxlkkis1Xf6Jf1iKslQjluWH/+CD5KwNqt/jqdosd/wnGnttFO+r3dE/4D8f5YFVy0zaqRESea5K5FnlG8sDPDR3YlIj/CWswJKV3HE5IezXQSFMA0ECJDBLQNc5TGqarL6FT40YyB6K/GO15+EJTr80UBr7qVsJUiMiJ1Bg0JFtXwXkPWU8aHh2epJbfIEQXiCQVDpBSdIJ3t48wAvZmLzTbeDn3yVvIPDBiYGkTdwRR3Dz4AXM4g66jZ/hFokTwiMMuj0MZClvkrIQFO6ykTnb8NLbJJ3vX0nnU6KxXb3upPglTo0oB/Jy/ZQGPwXDXwmV+7p5ufGpEc4Lym59NjVCcnWrsl/mV8nfffVRAih+JGphRHh+akSh430XQLieS+RXDWW/XsD3zwNCWE2qBOMRnMXJUiOmmmKyohuJCMuOQPeUqrljskAIT+oL+OvoeNAArZWArq37+kJY8sKKVQvvvd25ziaB6cEPM8n6FbVJDP7xPXM2y6GOveJLdylmYjgDy0y+oZwky/vJ+7KzOXRqxK7kcUky/C/qZAl/o0GSHOGMvPkuv1lu10trcDcsuPlr6rdYCMelRvjtXes85M1JgAQ2jICuc5h2I+E5wktvlnM3FmclDcI5O16iqX+KmBpIpLjyq9rk5Nl7zzCGNjAZcsrDaH/m+M3Z4IcvkOS849Oe2HvZKBbKEZaleD+IMtnYvCg1YrqJbXaznEQfu5IjrKLCzuZpb9PZZBPa7GlEinP8Zrnp6mV0w6CoOcl7tZyV1OkLSWQTtqSDdJ10kEWb5aa+51I5wkPfT/v+yd+sFhSfCcYj8vwsFsISZNor4mVoo6FUEhHCexMfPW9MvLewuakxycZjwx7/b6o5urbu6wvhC3ONomM2ffucOT7tkRxFY8nyi9pB4L3F3pa3+XrddpfWnOfAe0P1j0/zNiJMIwExBk+Wnqp7snHD0cIfnV27regRawGxetHxadHjdJw2RY9PMyxYRiH0GczFQjjASW2WK8txNbWyu5mCPxIgARIIENB1DmGI3hFjKufV2Ykf82W5wGa5F69yEg38Be+d49NM1G05c3hinyLHlYWOmpx/bFqoPWKbP+L+QiHsi0TZNeaeshD0C05EOI+Oc6ym2ljmnWyQKEd4iE5djnwLHJ8WPi5T+tiUY8NMxUCE4U9yTGa+iccvJTrqpJjsTfzKjy9eISeRxV/eu8enmeLDqj4sOY7MrlZg/S7Mb0tE2yph/Pi5bCz8UU6W6MjJEi6VQdtCreYd/zZzxJoqET72SwnrohzdGfU9lxLC8sIy6krbK5ZzsoXyx1ZpjMfPJQz+o+Rodyqy49FdRZg/Hjo5wnCPf1N86nXZiD4RAN5JF/4+okVj4qf9XPAilHA8aIDWQ0DX1q1RCF/0wYyY8wnXw5V3JQESIIGtJqDrHJbudHDpWPuc89lNz8F2xG+AXrqlG3DBoqjzBjSRTSCBLSOga+sohLdsoNlcEiABEliGgK5zWOYeTlkK4SWQUQgvAYtFSSARAV1bRyGcCC8LkQAJkMB2EtB1Dkv3lkJ4CWQUwkvAYlESSERA19Z9fSGcqDssRAIkQAIksAoCus5hFfdmHSRAAiTwtQjo2joK4a81QrwPCZAACayBgK5zWENTeUsSIAES0Caga+sohLWR80ISIAES2HwCus5h83vGFpIACZDAlICuraMQ5i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bSGcQobsEgmQAAmQAAmQAAmQwJYS+O6775ZuubYQ1rnZ0q3jBSRAAiRAApcioBsludRNeTEJkAAJfGUCuraOQvgrDxRvRwIkQAJfk4Cuc/iabeS9SIAESOCyBHRtHYXwZcnzehIgARLYYAK6zmGDu8SmkQAJkMAMAV1bRyHMyUQ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RCK912HhzEiABErhaArrO4WpbxdpJgARIYLUEdG0dhfBqx4G1kQAJkMBGEdB1DhvVCTaGBEiABBYQ0LV1FMKcWiRAAiSQYgK6ziHFSNg1EiCBFBLQtXUUwimcDOwSCZAACfgEdJ0DCZIACZDANhHQtXUUwls0yuPRCNjdxY5q83iEEXax6/yDPxIgARKIJ6DrHMhz+wjQR2zfmLHFqyOga+vWJ4THQ/S7HXRabTRHJTQbJWSW4jFEs3QLj98GL7qJuwclGDUL1fzuUrVtfmG3v+3KJzRKO+iYBRiZBnpGbvObzhYuRaBrXcP97gk+tcpLPhNL3YaFvxECus4hhCeBvR42S7gVNshSxSOcfGqh7Bn3JGVmhmXcR9M0UGu+x1+4i4NyDbZVxl4wCLCqMlc5JyR4Mej30O81UXs6gvmpidJyTm9B6+gjrnL4WPfmE9C1dWsSwl1Y1+7jyOf6SMfpe0IYx/jTF9FirLsNA5WjEYyzDsxcusKl434D1ZKJ3/4C7v5Uk5eHKlLWxc1/0r5CCymEvwLkb+gWus5hiiiZve5ZGey3KzitFWWtyv/tYi+fQ8YzxUnKhIdmgGY5D2NkoFkXe4ce6tUy7F0b3WYZWafwqspc1aQYoVevoPT8Lf7Gbdx7VES5Yogt33NX91b4o49YIUxWtXUEdG3dmoSwrOyPgR2xAvpO3xfCURE9QKNwB0+LH/Gvmd+6gWSDSUD/mSA7EpgloOscgjUlsdfOvB2J3bXm290kZUI96FrI3O/AOm+j4qpe0b0NFO+YKHwcwjHxqypzJZNnjJ5VwH4rh5O6hXIubSuVVwKNlZKAFgFdW7c2Iez3Ut/pzxfCzdIdPM5+wD92YfLGPeraMAwbv/0h7+T3nsCw5d+h9AmJKqjrQqkW0spXnqDu2cjtv0Thwz+wC9P3+K4pxr/9Gmc9AxlnaTCPj/+acF2BG0npnnxCy1sbdJcGLy6DsVyXl4h51hf5s/XMlonOm7jUEb/MK6+Nbplu5Qz5jgnzl/f4++Zd/GQ2UDfygaiOXDfqwjYM2L/94ZSJLk/GLnk6kf4sGtdM7H6wMJaoiPX7X/h8+wAvLBtWORwRGbQtmDJGv//1GTfv/iRjJP8u+t7Pj0od4DjoFL0u9ewc9l/+D48mrJcsL8702v1uaBl3LH/L3z9CNjB+AgK9hrCyWngv7QzNpaEsdd56jOgUcpvoM1/8fMc+E4M2LFkethU/NUbCyTKLTkRs1KrgxuEuPvxjYzo1e7Bz+2jI2LrpM167a7/i/d/A7YNnqFkWKnTMiwdky0voOoe4bs+310OxcbdwmLsoAJGkTPius/ZS/fcerMw+uva53DOLVZWZ6a+yCaY8V9YY9Yrl2KXbBy9giV0qq7yMUQuVG4cYHJ+jM1HpotPFxt95vIvTLw2URkq0S7lzSQ/xTVkM2PiUEUksCdqeoA2+fQ9PxAbYEzut4yO2fGKz+SQQIaBr61InhIdtE6WHTRGsfVieKlCCpnDfRva4Dbu0K4ZKyjwfwDzrYppi6xqS5osTKaMSt0Zo1w7x8ySy7AoLq/wRw0mkOSw2kojc5GVETk1SRuYJ6mCZOUJ47x2+BCLjQxFN3z/1hbgvlu/h2bENU/o9bFkwnv4KvD5D14cz7sDIPkC3dIK6LHtmRh3YlUM0RKj7y5Nuv/bw7ov/EqDasyN7+8RpqTSYmwd41bBFeIkbc9JXeii966NedCMko3YVew97qJw2YMi4uWPUQeXDwBtHb3x++AG7RivkeJRjtPNFWH98Rj4ihJtJy88I4emLRNAZ9ew89q0s3ggn0fHoe3PJTcWRfoxkqUP9pL4bD/s4/lOcoZMHqFgkWwidERujNqp7D9GrnKJhyMvdoClj9VwYfMBAok07nkPeDb6kSdSscMdG6aznzPFQu7NjdOwKDn/ejX2poHVNFwFd57CsEFYv1c2yK07jf+4zdXGZ8JXOs3AUfYn0ns28K7pXVSZWCMuL8M2DV2jI86LSMhpGBUe9Et716yjuio+o3sDDYXBV0vvb+BRfJGVvrOxiu4QPRbGDtab78hwU095NZ+2n2LsbD9H37ZkKjhTuw84eo22XsOvZgIHp22kdH5Guec7ekICurdt+ITwTfruLJ6dt2VDmG2NJlShKqkT2Hf6pF70Isfs3sxAUtVFDEja2aoo5UcdGxYn+OlvUImIjuci9ICIsotMUo5nJv8TL/pyIcGyZOULYcxb+fw230evjXng50+mnVcSHgbxAiHZz+13Gx66IXF/LiSMofF9D3hOq8VEZRxF6UfGggxyhVbmBw+ExziWnMIuxRHeKMIcmWnJfVxpHU1y8el6/huwRRNUfA090ZjtA+eho6jj8+yYtHxHCY4mQF3sZ5F++nNapBKk4p/HpF5lf/hKn1xfFMJiKExNhTmqmokJ4LKsZRVOWgUV8e+8NMvUKuPO06EX2XedbyU7nszMeIpLduSqrHZUKmoW6cBf1rn7q5eb6AwxC0e6kLWS5bSKg6xzi+jg/Iuw+n+1nL5DpNGejp05lScqE77oqkZuknpn++s9wMJrrvXQOJQrcliiweoEXkyABACWMp8/VyLMR7n1lBebJGzRraoPfQAIsVTz+NfwSush3DBpFed6zePeP3Mezwc7fZNP0R7Gb8joQXn1M5CO2aRazrSSwmICurdt+IRzcLCecRn0VLbOwU++4Ythbrt45OZ9EH13tJG/yE6EZFGx+GsOsEBZFKOkRLRjnEql0qhaxIUtTriHy/n3J1IiBRBHsbBPl7vXAyQFhIxdfJjpJYto/08b4Miqaee1+U4LCKpoYL5adKGxg6X2xEJ6mh6iWuuUzUwcyM8ejbZsKaqNbkuioG+kUReecoNEr2xjvB9NQliwfEq4iwkuygiCbcbrXA3XGOcZ5z+YKhXDcLaK8xx0D142sJ3xdYWzlw0u2EYkxk7az2MywxDYS0HUOywphU4RwQ6KndXkh3JUVta5VlehpAadySoK7KtLF4jIbKIQDp16I5XJPK8rISpsEVna9l+MdfzXGyVeWNDLvGkcI2y8kqDCbthRcXbxYCMO9584JztU9fUTeqpN7KoeOj9jG2cw2k8B8Arq2LgVCePbECVeg7rkRzdEFeZvB0yqGYkxuHSIzWV6OE4lulLJVVaJuJz4KdxkhXOrDKA9gSPrCMHSEVsDIzS2zQiHsvTzkP/4rm1HmiGXfIXgR52WFsCu2Azm5I1l2NGuot99C0rinPz9HOxDxaGbEqfREpColrCIfhZ68OOTRDuVjT5klKh9oT6lvoDwwJHo6DIvFZcTtMmUjQzcbdXPze2v1Nt6G4Uzz0Z0Ibw059ZKWCfx/eWFzfirHWI4VbLT/C1mdnfxCOYi0sKkkoOsclhPCI/Q7fezk88j6q0YzObRJymy6EI5u8JYXceO6CFF3NcZZPZPVJP/ow3kRdGdvSSAQk0gIx24+8I+n0/ERqZzu7NQ3TEDX1qVSCIdEFlwhvCei7oLNzBLglDf5fRELXrR38uYfSS1wlqQlReCLvYPadTnn1d+5LJNv0fKWmp/zy5yjNqyinW+J+NyJnKYxjW7OL7NCIexEviUH9kyW468oIuwuKY5w6pylqXJ8Jf9a5b/Jhjp3/9a8iLB6CZG8YcmFKAxM5CQSWhTR2omK1tBSYYLyk2hvDcNqG/mWSgOJLDeuPCI8dnKKd/yPpHhDGHWefn7vcbs+2dw2O49UZDwLa6+L9l4TmVoGXSftRH6THON3aKkcb0eoxGyu+YYNaJq7rusclhPCcXPZ24A8saFJyoTvuqqNcEnqmelv7MuslwM8OsUnCbioQPd0NUZWqiaBEveA4Hgh7IrnB8NpHYmEcCSFLfLKMElBS+4j0jzr2bdvkYCurUulEA4vu3tL+LLJrStv7PHblSRHVVTy/WYg/3dGiHnTyjm6R5blP2RQKQMtLy3iYpGb4NQIlcvazcih8e5HFMIGNJAfO7fMJYRwxMBO8tG8vLfYHGHvCKOcVo6wK9oeyMZGJ4fVi0DvfZCXlYLfD3fcXsq4ubm3YeGmxGEz10RezlIe1dTRSlFht2R5z+m9fi0CMiNnNDunfETqjM0RVnNH8pvlXNNONfBxkyQR4dj6Ikuv/jzc+yDHUk3guJGnl5K3PTmhRDlkE1n5e6NgyTmrLSeH0fPGEn3vhDfGedG6EXOEU+8vdJ3DUkLY2S/RkNMR3LQx517pep4AACAASURBVOfloff8UxWSlInedFVHoyWpJ+bezqpVMEdYrUDJxuG2bFKbfMzI+VsNe80qWg8krS2QSuGe6AL3BAk/p2GmjllhPGvvYvZphNqr4yNSP/XZwW+MgK6t21whLEfFNBpdZEoS8fMNa2hQYz6oIfmiw66cOlA5kpxR2VHvHZ+m3tizD7ooOScjyJFdw55EHm0My5JPLBpr1GugvP8ceHMmAsi/mRz1U/keT51TFwqBHf9qo518CU/a0pPNR9MTJPxob/DkBG/n7/GfknPqRgjCpzaov7gG7Aj3JCd3eopFnBC+uMwlhPBbOTXipI5aMSOnpLn8RsaZiNWc++LgRxQXnhoR3ATot8frnzo1olmH0op952SKFrKnPcl98wRnRnZEF97Iruyc5N3Jl6QsEaP9v/HZiBfCTr52rYPsWHKqncjnxUJ4YXlHuMqulntyFF7X2wwZEzWdOTXC6YucgBH9gEsSIaxOJqnu4aHsQj+25ZSMmVMo3Ne2rnyo4L7M5Tdy2kZOdqr3m5a8MPXx92cjJISduZQxJSK8g0ojcO6q96Ix/I86EUW2Jg4lh9G00JUciekpG9+YxfyGuqvrHJYSws7JLbKqs/vK/fCFvylMjk+c5ggnKTNrx1rlHKqTD2qor8yV8Hxs41y+vOhaa3Us2yrKRO7t2QR1aoT7MY++bOY18DTUJ3WNtxrTy+H9TiX8RcixnBZR2Jd9H2/kWtksN6kj5548If/udFqwDsX2eBvw3FbMbn5zT+45lme3JJvuhujJCpE9LAsPFeBJ4ke+oUnPrn6TBHRt3eYK4VCeatyYxp+Te/PuAUpGDVY1fA5u8BxhOaTWPQdX7eIdX3T2q3ffSZ6q+283YtqTI4a9A929YvPOgpw3I185ObiuAbOfvUM/sBEiTghfXGbWgTgbLBKdGnGCd2MRwJNPmNqoyykOrpPxfonOEZ4vhLtvTlEUx2Kpc4jVGZhmXb4Q5Qlt5Up6IpKrVuCcZ4luNr7H4WQJMip03Yhxx/Sj7QuEsLe5b255x+nZeBY40i0+fSByjvC883gTCWHXiXdEBJv2b05udOwZ1+JM69XqlJ2cH2pmG/j+0E8tmQ6TI5rllIno55kHbfmSlaGOb5KvEh6UUbPL8iJ4X44DPJOXOX6mO81eQ9c5xDG58Nx3J8/fhNWSTyF/Vp+7V/PMO3N3YkcSlIneOPj55M+3cfBCVjwu+sTyZcoE7+09w29Oi/IyOrVNZl290IfXFp3VmAc/x79YhrjIl+WeyHngtgHnGHvnHnXpk9jDkM2NSV0K2mD4fGtyjKNTUQI/kuZZzr6RAKBr69YuhNc/eK4BkdCa+5Wi0C9+o5iz3CWRPP+0iKX7sFDkL12j5gXzNsJpVhd7GXNRV0mTdZHAsgR0ncOy90ld+cQvs9JzZ1+FpEiETphIHRF2iAQ2moCuraMQ9t6kkwvhuDOIl5wbFMJLAmNxEiABXQK6zkH3fqm5LrEQ9vY89GdXYlLDgh0hgS0goGvrKISXGNzRoCt5WTbKz0dyukQgB3OJOpyiFMLLEmN5EiABTQK6zkHzdum5LIEQHg/76Kl9FYcN5+NC9vQb5+nhwJ6QwJYQ0LV1FMKJB1htyLiFw86PeNFowI7fwZe4ts0oyNSIzRgHtoIEro6ArnO4uhZtSc0JhHBPcvL3j3bw6E0LzcCehy3pIZtJAqkioGvrKIRTNQ3YGRIgARIIE9B1Du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2dthBea295cxIgARIgARIgARIgARIIEPjuu++W5qEthHVutnTreAEJkAAJkMClCOhGSS51U15MAiRAAl+ZgK6toxD+ygPF25EACZDA1ySg6xy+Zht5LxIgARK4LAFdW0chfFnyvJ4ESIAENpiArnPY4C6xaSRAAiQwQ0DX1lEIczKRAAmQQIoJ6DqHFCNh10iABFJIQNfWUQincDKwSyRAAiTgE9B1Di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WjfJ4NAJ2d7Gj2jweYYRd7Dr/4I8ESIAE4gnoOgfy3D4C9BHbN2Zs8eoI6Nq69QnhQRtWrYb6b3/gb9zGvScm6nYVud2kUIZolm7h8dtg+Zu4e1CCUbNQzSeuKOkN11zO7W+78gmN0g46ZgFGpoGekVtzu3j7VRAYdmyYpo3f/vgbuHkXB+Ua7FoZe19lGnvPEk7wqVVGZhUdYh0bQ0DXOYQ6MB6i3+2g02qjOSqh2SjNzJNxvwnTqKH5/i989uewJXM48LI+bJZwK2y05TaPcPKphfK8iTfuo2kaqDXf4y94z0akXqyqzFWOmgQvBv0e+r0mak9HMD81UVrpw0YfcZXDx7o3n4CurVuPEB40Uc4bGFbqqBsFZMY91KtlHI1MnHUNJJN2vvM+xp++URZj3W0YqByNYJx1YObSFS4d9xuolkz89hdw9ydxOA15cUhXFzf/SVt5C8fo2UUUX45ROrZgFPeAQRetWhVH/SJOOw2Usiu/aaRCCuGrJrzO+nWdw7TNXVjX7uPI/8OjmBcmx6Y/xqByikbQpu/YoZernpXBfruC01pR1rP83y728jlkYm3ZAM1yHsbIQLMu9g6ur7B3bXSbZbiPxqrKXNUojdCrV1B6/tYN+jwqolwxxJbvuat7K/zRR6wQJqvaOgK6tm4tQrhn57DfquLPThXi9t1fz0Zu30L5bCgCNgn/ec57gEbhDp4WP+JfM5+kIpYhgfURkHmfl3mf/zCAXQi6RXHupTsS9X+Hfj0oGq6iqRTCV0F1U+rUdQ7B9o/HwI5Mz651Dfe7s0LYsemNCs56gUBG18S1+10cn3dQcRWre/1IbLOV0DZ3LWTud2Cdtyd1YNBA8Y6JwkfxFaqaVZW5kgGTF12rIP4uh5O6+LfkS55X0hpWSgJpJqBr69YihAdtG61hHpVKfhoVGMoy0a3HyH/81zVuC3/zhbASEI+zH/CPXZi8cY+6NgzDXXq+fe8JDFv+HUqfcIXHzKrdK09QO0L9JQof/gkJlq4phr392nEAGWfZL4+P/5pwu+BGUronn9Dy1v3cpcGLy2As1+UlApP1Hc5sPbNlosDiUkf8Mq+8NrplupUz5DsmzF/e429Z0vzJbEikPjA26rJRF7ZhwFapLDHLnrFLnk7kKIvGNRO7HyyMJSpi/S7LprcP8MKyYZXDEZFB25KlVRu///VZsgN+kjGSfxc9D+qxPMKBONaAU/S65Djil//DowlrP4qVsLw4U+W0g0u0Y/lb/v4RsoHxExDoNYSV1cJ7aWdoLnlzOJStMxkWn3l4nGIFhFdk3DFw/cFg0iaHsfzvQ7UHq/oLhsaZlxrjtan2K95LZsXtg2eoWRYqQac76qFhmrBasrz8WaUiyVjaBtxHIP5ZWvzMLHxIWWADCOg6h7imzxPCzp6F8Y5sYQi8zDnPlI1Xk+DGUOzgLRzmkgcpZu2lapXM/8w+uva51JfFqsrM9Fe139zFB2uMesVy7NLtgxewxC6VVb7HqIXKjUMMjs/R8ZW+VDKQZ/TO412cfpHVnJES7VLuXFI/fFMWAzY+ZUSSRoK2J2iDb9/DE7GV9sRO6/iIDZicbAIJrJCArq1bixCO6/dYhFj2gRi4GJETzyneeQ/bJkoPmyJY+7C8CJsSNAUxyNnjNuzSrhgqKfN8APOsi2mKrWtImi9OpIxK3BqhXTvEz5PIcg92bl/E20cMJ0rd/VtDhKTK1U0icpOXETk1WYKcJ6iDZeYI4b13+BJ4sxi2Kvj+qS/EfbF8D8+OJUdV+j1syfL801+B12fo+nDGHRjZB+iWTlCXJc3MqAO7coiGCHV/edLt1x7effFfAlR7lGOUMVXLqjcP8KphizgTN+akr/RQetdHvegukI7asjrwsIfKaQOGjJs7RhJJkkipO47e+PzwA3aNVsjxKMdo54uw/viMfEQIN5OWnxHC0xeJoDPq2XnsW1m8EU6i49H35pKbiiP9GEnoTP2kvhsP+zj+U5yhkwcYEQlur9Gu3sDD4Zzc3MjLoe8sbypnXC0im82jIGI31KbsGB27gsOfdwMvDIqPzN3sG7RUbiVUzmUJzwcGzuS5y+3MPkvJnpkVWjBWdWUEdJ1DXIPmCuGZwiNnH8ODdhkfJTKcd/SxO8+aZVfAJvk59zuKvkR68zXvCupVlZlpj2MTjnDz4BUa8kyptIyGUcFRr4R3/TqKu3HPr/e38Sm+SMreWNnFtry8FsUO1pruy3NQTHs3nbWfYu9uPETft2cqOFK4Dzt7jLZdwq6kopil5xiYvp3W8RFJRoBlSGB7COjaus0Qwt5D3iqdifHMJcybmhfxvIsnp23ZUOYbWkmVKEqqRPYd/pElZjde4f7NLARFbdSQhI2tumomeidLdIU7NkpnPUdQJxe5F0SERXSaYjQz+Zd42Z8TEY4tE52ss+13XFEoIu2V2QsvVTr9tIr4MJAXCAHm9jvo0KQicQSF72vOkr4SqvFRGXVHn2vQ+Y3QqtzA4fAY55IvmMVYojtFmENThJqfBhBNcfHqef0askcQ1dASrIVsBygfHU0dh3/fpOUjQli9mBV7GeRfvpzWOWqjKs5pfPpF5pef4ej1RTEMLmXERJhnzcmClIRYIZzBu3/ECU8Cb7KSUamgWagLUy/RSL24XH+AgedE1UvGjYdjN0I1abYbzdpzVmCi7Uj6zGyPgfyWW6rrHHSEcCiyee8ZTuTl14meOj/3GW4/e4FMpzkbYY254apEbpJ64oWwrBIFo7leFHgoUeC2RIHdZwsSAFDCWGrwnr2RZyPc+8oqzZM3aKrNrzsDCbBU8fjX4IvqYt8xaBRx52k29Ow7f5OXjY9iN+V1ILz6mMhHfMtPBfueRgK6tm4DhLC70eGxRKc+ivhwIwdJfjGb5eSykdq5XLKwU++4YtgTEzsn55Poo2OSLYnETYRmULD5aQwxQtJJj2jB8HLeHKMvS1OuIVpszNRdFonlgUQR7KxsPOleD+TihY1cfJkosyWEsBdZmdTgiLimBIWVwI8Xy04U9sJouF9bzJLdhIOIOt+BzAx5tP1TQW10S+hV3JcP8TxO5KlXtjHeD6ahLFk+JFxFCJZkBUE243SvB+r0yyxY5nR9/myqxeys1hHCwZeoec9JmLkfxTuXEyHkiYj5RdqR+JlJ8pyyzLoJ6DqHuHYvjAg7KRKOIZZVhzKauSba8oLomvUuTBHCDYmw1uVvu7Ii0rVkU2ivgFM5SSHuBIUkAnZVZWb6G/sMe8+K5O5/Ubn73svxjp8y5+QrSxqZdwqG0zb7hQQVbCeo4P5mVxcv9gtwT0jaOcF5cL+At+rkpnPp+Ih1z0zenwRWS0DX1q1ZCEskUDYS3LezOOmK+Iv30nNIzRcRrkDdcyOaIzf3ODZvM7j7eSjG5NYhMpMc4Dgh6UYpW1UllnecZe1KdhpVXiRyVUcuLFPqwygPYEj6wjC0KSVg5OaWiWK6hBAORSLj65nklXoienFEeJon7frEiFB0cljlOL32W6gTxCY/P0c7EPFoZsSp9ESkKiWsIh+Fnrw45NEO5WNPmSUqH2hPqW+gLC9mrcowHGVJJG69licqq5MaESOEnaMILTTa/5X83yk6P6VjoXiJ5ghflOscd2LAam0Za1sxAV3noCWEgxdFVsxUKlC/08dOPo+sLwrn5Nn61axK5CapJ5kQjm4YlBdx47oIUdcPOKtnEtDxjyGc9+w5e0sCgZhEQjjeiXl7CHR8xIonGqsjgTUT0LV1axXCA4m45Y2hCL+2LM8mDgV7qC+IpgVFCFwhrJaAL9yo3JM3+X0RFJMdzvECcNAo4I7kvH2xd1C7Lmeu+juXF4nchZvlzlEbVtHOtxwWYQM6jW7OL7NCIRw6weNqIsLukuIIp85Zmn4Oq+S/yYY6d4/XvIiwEtSSjiG5EIWB5LfKhrKiiNZOVLSGlgoTlJ9Ee2sYVtvIt9TqRCSavfKIcEy6TWAYYzfLhTZaSmEVkdp7KBHyd3LkmuRvO4/RaiLCC5+ZNRs93j4ZAV3nsJQQjtssN5a5ef0hhpO8/bGTQ7/jfxTIuYG3STm6KuVb+ZnNxeo/fMXNcpENtJO8/tEpPknbVPq/85waWdkwLStVk0CJe0BwvBB2xfOD4bSOREI4ksIWHh8dH5Fs/rAUCWwLAV1btzYh7G7GaaH0USJ6S4vggFCK+QiAa1T8ZXdvCV82uXUnS3TRYVWR6TzuN4PH/8yJhDpH98iy/IcMKmXI6RfTzWGXigirXNZuRg6Ndz9oECuELyxzCSEcMbCTfDQvbSE2R9g7wiinlSOs0hmyspFGzo1Wub5eBHLvg7ysFPx+uOP2UsbNzb0Nizu1QUwtu+blLOVRTZ0iEU3BWLK8J3Jfv86gm5Ezmp0Xl0idsTnCau5IfrOca9qpBs79SxQRVj794uPTHu+6m27Uu0Fs1N25Tyd8koYXZRtdlCOs8vKLcpqH3UHVT3+ZPEtJnpltMY1sp65zWEYIO/aqLTn/HZXz7/2ciPBT5yQgJwjh/LshJyhMj1Pzc2p7kZMXJvde1dFoSeqJdjjuxVetQMnG4bZsUpt8zMj5Ww17zSpaD2RlM/BxkJGs7kkqfjg/f6aOWWE8a+9i9mmE2hvYQzHXj/BZIIF0E9C1desRwt7h66PamQiOidn0RsjbXS9HxTQaXWRKEvGLFnFKxuUIjzHsyqkDlSPJGf2AgXd8mnpjzz7oygcL1MkIcmTXsCeRRxvDsuQTi4Ee9Roo7z8H3gTbI0f9VL7HU+fUhULgWCC1kUi+rKQ0jGxQmp4g4QuV4MkJ3s7f4z8l59SNEIRPbVB/cQ3YEe5JTu70FIs4IXxxmUsI4bdyasRJHbViRk5Jc/mN5GiuycZFP+q48NSIuPxVr3/q1IhmXUSX7LNzTqZoIXvak9w3T3BmZEd04Y3sys5J3p3kF1oiRvt/47MRL4Sdc6drHWTHklPtbLi7WAgvLO/tEMc9OQpv8lGX2fzmmVMjnL7ICRjRD7gkFcKS4zz3gxqSOxlMGYoVwt5LxPA/6rQT2XY4lPxE00JXciSmJ2jMnhrRsgw8lQjW3FMjLnxmll29Sbfx3fTe6TqHZYTwWFbUCvs2dl815EQZyf9V9ludsBD6SJI3D3dfuR/H8DeOyRGL83KElZ1vlXOoTj6o4Z14MrYxzXlfVZlIjwOnRrgf8+jLZl55bmba677YW70c3u9Uwl9nlI9FWYV92fcxPbHFrSPnnjwhdXY6LViHsqPO24DntmJ285t7cs+xPN8l2XQ3RK9dhz2UPGwnwJPEj2z6TGX7SOByBHRt3VqE8LwzEx0Efg7iwnOF40+NuHn3ACX5zKdVDZ+DGzwTNfQJ2/EFOcT+mEzyVN0/uBHTHl4F0iIckRv7+dD5A/vK2bHvGjD7WfjDCXFC+OIylxDCeyd4NxYBPPmEqS2fu5bjuYJVJjpHeL4Q7r45RVEci6XOIVZnYJryVUFRxb6kGvdEJFetwDnPcpxe43scTpYgo6LUjVp2TD/3eIEQ9jaozC3vOD0bzwJHusWdAz1zjnDcmb2OH0uyWW4KOMknluflYQ/a8pUqQx3NJF8cPCijZpflJe++HPV3Ji9qXpQ6co7wwTN5RqxIGkpkdWXuM/NVPvt8OYPIq6cEdJ3DMkJYlVUblWvRTyxHPxMemoc3vfnqncs7b9CCn0+WM7APXliwL/rE8mXKBNvgPcNvTovyOE9tk1lXL/Thl0H3+M+fAy+fgYouOsPbuUdd+iT2MGRzYzYZB20wfHY1OZVDPZBJ/AifChJINwFdW7cWIbxZQ+EaEPnCRMyHPOLTI5zlrure5LSIpfuzUOQvXaPmBfM2wmlWF3tZjEFfZfWsiwRI4EICus7hm8e6zMuss69CUiQCaRHfPD8CIIGvTEDX1lEIe2/SyYVw3BnES442hfCSwFicBEhAl4Cuc9C9X2quSyyEvT0PfTucFpEaEOwICWwHAV1bRyG8xPiOBl3Jy5ID4p+PlvgCXswNKISXoM6iJEAClyGg6xwuc89UXJtACI+HffTUvorDhvNxIXt6WHAqELATJLBNBHRtHYVw4lFWGzJu4bDzI140ZENI/A6+xLVtRkGmRmzGOLAVJHB1BHSdw9W1aEtqTiCEe1YG+0c7ePSmhWZgz8OW9JDNJIFUEdC1dRTCqZoG7AwJkAAJhAnoOgdy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m0aZbSUBEiCBJQnoOoclb8PiJEACJLBWArq2TlsIr7W3vDkJkAAJkAAJkAAJkAAJBAh89913S/PQFsI6N1u6dbyABEiABEjgUgR0oySXuikvJgESIIGvTEDX1lEIf+WB4u1IgARI4GsS0HUOX7ONvBcJkAAJXJaArq2jEL4seV5PAiRAAhtMQNc5bHCX2DQSIAESmCGga+sohDmZSIAESCDFBHSdQ4qRsGskQAIpJKBr6yiEUzgZ2CUSIAES8AnoOgcS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i0Z5PBoBu7vYUW0ejzDCLnadf/BHAiRAAvEEdJ0DeW4fAfqI7Rsztnh1BHRt3dqE8LjfhGnU0Hz/Fz7fvIuDcg22VcZeYmE3RLN0C4/fBiHexN2DEoyahWp+d3V0N6Imt7/tyic0SjvomAUYmQZ6Rm4jWsdG6BMYjwbodzpotlvo7JnoGvnYyka9BkzTQst7Zn4sVmCYBkrJHxr9RvLKrSWg6xxCHR4P0e920Gm10RyV0GyUkIkQSWTTx300Zc7Wmu/xFxLa/STXrKrMVY6yBC8G/R76vSZqT0cwPzVRikK81P3pIy6FjxdvPQFdW7ceITxoopx/jEHlFA2jgMy4h3q1jKMdG59a5RkDGz86nhDGMf70jbIY627DQOVoBOOsAzOXWFVvxQQY9xuolkz89hdw9yd5iWhUkbIubsU4rLSRQ3GGtx5j8j736iP+NWeF8LBVQf6wg8IbcaLlPeyO+mjZJsxfxqmc6ytl/I1Xpuscpti6sK7dx5H/h0cns3Y6kU0foFnOwxgZaNbFdsG1+/aujW6zjGzsOCW5ZlVlrmqijNCrV1B6/hZ/4zbuPSqiXDHElu+5q3sr/NFHrBAmq9o6Arq2bi1CuGfnsN+o4KxniDH0fl0T1+53cXzeQSXeIkYGxRfCUaM8QKNwB0+L8YJi60aWDU45gTHG4x3s7HjzOR8zb8fyUpd9IKsAZxItDq4AjNCq3MDhzjt8qRclUYY/EpgloOscgjWNx5A5CnSta7jfnRXCiWx610LmfgfWeXtq4wcNFO+YKHwcIub9T91w8TWrKnMlk2eMnlXAfiuHk7qFco5P6ZVgZqUkIAR0bd1ahLCT3yrOfzeY4CrG7Np9G6/OxCAmWu2fL4SbpTt4nP2Af+zC5I171LVhGDZ++0Peye89gWHLLM+BIwAAIABJREFUv0PpExJVUNeFUi2ErB+h69nI7b9E4cM/sAvT9/iuKY6h/doR9ZlmCbce5/HxXxNuTM+NpHRPPqFVdtfAhgnKYCzX5SUCk/Udzmw9s2Wiz0Fc6ohf5pXXRrdMt3KGfEdFF9/jb0lT+clsoC7L8yGTPerCNgzYv/3hlImmsrj9isBzIkdZNK6Z2P1gYSxREet3SYW5fYAXlg1LIpvBiMigbUm6jI3f//qMm3d/kjGSfxf9tyI/KnUgL0sBR+p1yXHEL/+HRxPWS5Z35l8XJ59a8IZKEFvI3z9CNjB+kMzsXkNYWS28l3aG5lI0uhsaEp/5PHs1XwiP2lXceDgMtc2vZdiqoix9tzsqwsYfCVyNEPZrnSeEk9j0Wdunau3Byuyja5+LjfSf9WkfklyzqjIz5JRNMHfxwRqjXrEcu3T74AUssUtllY40aqFy4xCD43N0AtGbgdjCO493cfqlgdJICX0pdy52ZbZ7k1vG2k/5r1N7Jv8I2uDb9/BEbKU9sdM6PoJPCwmki8B2CeEZ9iMn5/VBu4yPEhnOJ1ovihfCw7aJ0sOmCNY+LE+wKkFTEJGdPW7DLu1i0JQyzwcwz7qYBthcQ9J8cSJllGgdoV07xM+TyHIPdm5fxNtHDCehC/dvDRGSKlc3ichNXkZE5WQJcp6gDpaZI4T3JFoYCLWoJfbvn/pi3RfL9/Ds2IYp/R62LBhPfwVeB6KPEpE0JCLZLZ2gXisiM+rArhyiIULdX9J0+7WHd1/8lwDVHvWyI45OLavePMCrho2KqLWek77SQ+ldH/WiK7eV2Nt72EPltAFDxs0dI1kd+DDwxtEbnx9+wK4hubShZQMZh3wR1h+fkY8I4WbS8jNCePoiEXRGPTuPfSuLN8JJdDz63lxyU3GkHyMJnamf1HfjYR/Hf4ozdN6BIi9+M8/AfCEc7+jTZcDYm6sjoOsc4lo0VwgnsOnOtUfRF8ILVkKcx2jxNasqEyuE5UX45sErNOyKk8rRMCo46pXwrl9HcVd8RPUGHg6DEXLvb+NTfJGUvbGyi+0SPhTFDtaa7stzUEx7N521n2LvbjxE37dnKjhSuA87e4y2XcKupKKYpecYTFaJdHzE1c051kwC6yCga+vWExEOPfxeFPHeM5yIUHLetBP95kU87+LJaVs2lGW9WiRVoiipEtl3+EeWj93a3b+ZhaCojRqSWQM9s/wny3qFOzZKZz1HUCcXuRdEjdUyuBjNTP4lXvbnRIRjy0ShxTuYcBu9MnuyHG9N81KdflpFfBjIC4QAc/sdeUkRR1D4voa8J1TnizWfazDi4y3pD49x3q5IbuBYIkJFmEMTLbmvK42jKS5ePa9fQ/YIohpKq7GQ7QDlo6Op4/Cj8UnLR4TwWCLkxV4G+Zcvp3WO2qiKcxqffpH55cfLvb4ohsG13ZgI88XTmkI40WPPQksT0HUOOkI4FNmM2PQkgjV6zyTXrKpMvBCWVaJgNNeLAg8lCtyWl3F3tQYSAFDCWGpQQYPrDzDybITbNuD2kzdo1tRm8IEEWKp4/OtuaGVrke8YNIq48zSLd//IfTwX6fxNAkgfxW7mo6uPiXzE0lOJF5DARhPQtXVrFcLucppwlY0/TbOMZq6JtoiJZFI4ZrOcU5V6U7awU++4Ythbrt45OZ9EH9VIdi15k58ITecvkTSGGGHipEe0YHh5zI7xkqUp1xCtRggPJIpgZ2UzYfd6IBcv3Lb4MpcQwtG8VEfENSUorAR+vFhWS5oXR8P99sQs2U1YZaYOZObxivKfCmqjW0Kv4r58iOdxVhN6ZRvj/WAaypLlQ8JVRHhJVhBkA0/3eqBOv8yCZU6nKxTCG20wv6XG6ToHHSF8kU1PIlg3UggH0qXEyrunFWW8vHzv5XjHT5lz8pUljcy7xumz/UKCCrYTVHB/s6uLFwthuPfcOcF5cC+At+rkpnPp+Ihv6SlgX78FArq2br1CODgykejq4kGblyPsCVJjz41ojiK78oMVB3c/D8WY3DpEZpIDHBehc6OUrarK+d1xlsUq2WlUedFbvbr1hWVKfRjlAQxJXxiGNqUEjNzcMisUwt7LQ/7jv7KBZV6kMvz3xRHhaZ50rFAcybKjWUO9/RaSxj39TU5RmDJoZsSp9ESkKiWsIh+Fnrw45NEO5WMvWT4gXEt9A+WBIRvRhuGXo2XE7TJlnd4yIrz4mWcJHQK6zkFLCF9g09MhhKMbBuVF3LguQtT1A87qmawm+acfzUslcfaWBAIxiYRwdP+Kw/qRt3dAx0fozCZeQwKbS0DX1q1HCMdtlhvLsvP1hxiGNiZdBHy+EA5F4+AK4T0RdYHV/9mKe/Imv9+WHc3+qRXxwmTQKOCO5DF/sXdQuy5HvQV2O19OCJ+jNqyinW+J+NyJ7M6eRjfnl1mhEHYi35ID62xcvJqIsLukOMKpc5amyvGV/GuV/yYb6tyN1fMiwkpQS96w5EIUBiZyHQNFEa2dqGgNRfgTlJ9Ee2sYVtvIt1SueiSavaaIMDfLba7h3YaW6TqHpYRwApueZFPbjBWb2VysSoQ32CWpN0mZmf7Gvsx6OcCjU3yStqn0/7HYoOtGVjZMy0rVJFDibo6OF8KueH4wnNaRSAhHUtjC7dXxEdswe9lGEkhOQNfWrUUIO8ahLfmhHZUf6v2ciPBTqCjkhYJ1wmRBRPixv+zuLeHLJrfu3LQLyVGVm95vBo90mxOhc477kWX5DxlUykDLS4twpFuCEyHmllG5rN2MHDTvnqMcNqCB/Ni5ZS4hhCMGdpKP5uW9xeYIe8ce5bRyhFU6Q1Y2R5ruEXpeBHrvg4x9we+HO24vZdzc3NuwKFWb1lQqTV7OUh7V1CkS0RSMJct7Tu/16wy6GTmj2Tk6IlJnbI6wmjuS3yxnoXaqgXMbVhgRdqLePD4tuTVkyRABXeewjBBOZNOTHHMWvWmSa1ZVJubezkkywVQo71lsyya1yceMnL/VsNesovVA0toCqRQjWd2TgyXcEyT8bQUzdcwK41l7F7NPI9ReHR/BB4UE0kVA19atRQiPJfpa2Lex+6ohpw/IMV1yLIyzG3ckwqjrnS2s/tboIlOSiN9ELQcHLS5HeIxhV04dqBxJzugHDLzj09Qbe/ZBFyXnZAQ5smvYk8ijjWFZ8olFY6kvdpX3nwNvzkQA+TcbytL493jqnLpQCBz1pjbayZeVpCm9Qj1wgoQvhIMnJ3g7f4//lJxT7/i00KkNqj+uATvCPcnJnZ5iESeELy5zCSH8Vk6NOKmjVszICT0uv5FxJmI15+ZrKwG49xC9hadGBDcB+u3x+qdOjWjWobRi3zmZooXsaU9y3zzBmZEd0YU3Mg9yzscimpaI0f7f+GzEC2FZg0Su1kF2LDnVzoa7i4XwwvKOcJVdLffkKDx/DsYcfzdzaoTTFzkBI/oBl1UKYfWSNe+DGs0M7K4439hnJF1Gjr3RI6DrHJYRwolsuqzytMo5VCcf1FB7Q0p4PrZxLh9Sip/CSa5ZVZlIjz2boE6NcD8AIh+xsQw8lSMhT+XrcNOvwrkv9lYvh/c7lfDHRuRjUVZhX/Z9vJFrZbPcpI6ce/KE/LvTacE6FNvjbcBzWxGxZ5OTe45hC7M9OXe8167DHsreGifAk8SP6M0fXkUC20JA19atRQg72ko2tdWin1hWu2r9t+ZQnmrcMMSfGnHz7gFKUq9VDZ+DGzxHWA6pdc/BVfcbX5BD7N828rUvN2LakyOGw4fAzzsLct4keuXk4LoGzH72Dv3ARog4IXxxmUsI4b0TvBuLAJ589tRGXU5xCDmmROcIzxfC3TenKIpjsdQ5xOoMTLMuX5XyhLY0fdwTkVy1Auc8m8g2vsfhZAkyKnTdiHHH9HOPFwhhb4PK3PLeOdbPAke6xZ0DPXOO8MEz1CxLjoWLHJS/YiHsPDPdOsyaPfnE8oG8JJqyA72w0s+0bovJYzuTEtB1DssI4UQ2XRUKfgr5820cvLBgK4F40Q7pJNesqkyw094z/Oa0KKs+U9tk1tULfbjB6pSZ7IOfA8c3Bipy9j+YsFryWWnp870nch67bcA5xt65R104iD0M2dyYTcZBG4ybuHtQRs2uyUlLTkUJ/EjSGcNyJLCdBHRt3dqE8OZgdg2IfGEi5stG8ekRznJXdW9yWsTSfVko8peuUfOCi8/w1Kw0cln8qRGrqZu1kAAJLCKg6xwW1Zv6/77My6yzr0JSJEInTKSeEDtIAhtFQNfWUQh7b9LJhXDcGcRLzgUK4SWBsTgJkIAuAV3noHu/1FyXWAh7ex76djgtIjUg2BES2A4CuraOQniJ8R0NupKXJR/9eD6S0yVmP/ObuCoK4cSoWJAESOByBHSdw+XumoKrEwjh8bCPntpXcdhwPi5kTw8LTgEAdoEEtouArq2jEE48zmpDxi0cdn7Ei4Zs8ovfwZe4ts0oyNSIzRgHtoIEro6ArnO4uhZtSc0JhHDPymD/aAeP3rTQDOx52JIespkkkCoCuraOQjhV04CdIQESIIEwAV3nQI4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pC+G19pY3JwESIAESIAESIAESIIEAge+++25pHtpCWOdmS7eOF5AACZAACVyKgG6U5FI35cUkQAIk8JUJ6No6CuGvPFC8HQmQAAl8TQK6zuFrtpH3IgESIIHLEtC1dRTClyXP60mABEhggwnoOocN7hKbRgIkQAIzBHRtHYUwJxM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RKI9HI2B3FzuqzeMRRtjFrvMP/kiABEggnoCucyDP7SNAH7F9Y8YWr46Arq3bCCE87prI3/8Z2ZNPaJUzCakM0SzdwuO3weI3cfegBKNmoZrfTVjPthRz+9uufEKjtIOOWYCRaaBn5LalA2xnHIGuhWv3jyL/JWYeD5so3XoMxD4jXVjX7qMb+G9d6xpmq72Lg5KBmlVF6h4Pzq65BHSdQ6jC8RD9bgedVhvNUQnNRglRSz3uN2EaNTTf/4XPN2WulWuwrTL2gi/r4z6apszB5nv8hTlloj1Jcs2qylzlPJLgxaDfQ7/XRO3pCOYneaaTurtE7aKPSISJhVJLQNfWbYAQ7sHO7+PlH8AjHSGMY/zpG2Ux1t2GgcrRCMZZB2YuXeHScb+BasnEb38Bd38Sh9OoImVdTO0DOrdjnhD+z7svMPNeqeA8/ijzOC/zWEsI/wfvvshL5qTaLhpGBUcjAx878vd0PR7f3txJ2GNd5zCt3n3RmryuPTrBp1Y5LIQHTZTzjzGonMocKyAz7qFeLeNoxw6UHaBZzsOQ+desi+2CW8betdFtlpGN7U+Sa1ZVJiHQpYuN0KtXUHr+Fn/jNu49KqJcMcSW77mreyv80UesECar2joCurZu7UJ40CiiNCygcHSEgZYQjhrlARqFO3ha/Ih/J8pi68aTDf5WCHhC+NXHf6dC2On7CK3KDRyOT/GpKdE3LSH8Ch//nQpht9oWKjcOMT79JCsMKw1HfSsjtnX91HUOwY6Ox8COqDZnpaE7K4R7dg77jQrOeoYIXO8nK33X7ndxfN5BRalcmeuZ+x1Y52333+o3aKB4x0Th4zAy//06ElyTpN4kZa5kZMfoWQXst3I4qVso59K2Unkl0FgpCWgR0LV16xXCyrnnOqj2K+jdCC/tLqbgpUZgVgg3S3fwOPsB/9iFyRv3qGvDMGz89oe8k997AsOWf4fWhyWqoK4LpVpIK155grpnI7f/EoUP/8AuTN/ju6Y4hvZrxwFkRLDcepwPiI/ZJethgjIYy3V5icBk/b7N1jNbJkosLnXEL+MLJLdMt3KGvEQIzV/e429Z0vzJbKBu5CUDOfAbdWEbBuzf/nDKRJc93X5F4DmRoywa10zsfrAwlqiI9bssm94+wAvLhlUOR0QGbUuWVm38/tdn3Lz7k4yR/Lvoe0w/KnUgjjXgSL0mOo745f8CqwpLlncEaVcyD1rws3PG8re85BeEU3YkutMQVlYL76WdobnkidXoFHKbGCNK1Z/nCmFPdNRlbg1EXKxKCMPlUn99hgHTahabmRSU0HUOcV2fJ4SdPQvjHdnCEIhxOnPbxqszEbmijmdtn7pDD1ZmH137XNLi/Gd9euck16yqzEx/VfvNXXywxqhXLMcu3T54AUvsUlnle3gvlYPjc3Qmyl60vdjCO493cfqlgdJICX15+TwXuzLbvcktY+2n/NfQKmnQBt++hydiK+2JndbxESmY3OwCCQQI6Nq6NQrhEdrVPUmL6Ere63Amx3Hx6MYL4WHbROlhUwRrH5YnWJWgKYhBzh63YZd2xVBJmecDmGddTLWAa0iaL06kjIqUSftqh/h5ElmWFI7cvoi3jxhOIs3u3xoiJFWubhKRm7yMyKnJEuQ8QR0sM0cI773Dl0BkfNiq4Punvlj3xfI9PDu2YUq/hy0LxtNfARFKXR/OuAMj+wDd0gnqtSIyow7syiEaItT9JU23X3uhpXiJIYljFEenllVvHuBVw0ZFHGLPSV/pofSuj3rRldujdhV7D3uonDZgyLi5YySRpA8Dbxy98fnhB+warZDjUc7Uzhdh/fEZ+cmqwpLlZ4Tw9EUi6Ix6dh77VhZvhJPoePS9ueSm4kg/RhI68wTujYd9HP8pztAJvEZEgj9cjAgvftRZ4lIEdJ3DUkJ4pvDI2cfwoF3GR7UHxI8mH0VfCL3nLB+/gufmul98zarKxApheRG+efAKDbvipHI4qUW9Et716yjuKh92Aw+HwWCM9zdZyfkiKXtjZRfbJXwoih2sNd2X56CY9m46az/Fft14iL5vz1RwpHAfdvYYbbuEXUlFMUvPMTB9O63jIy41rXgxCWwcAV1btzYhPO4YyBoZtBwjGfM2uxDxvIjnXTw5bcuGMv/1W1IlipIqkX2Hf+pFL0Ls/s0sBEVttA2zBnpm+U+W9Qp3bJTOeo6gTi5yL4gai+g0xWhm8i/xsj8nIhxbZo4QjjiYcBu9Pu6JE7L8TFKRlSq6ahXxYSAvEOLA3H5PHZpzJ3EEhe9ryHtCNT4q4yhC7yUnGPHxlv2HxzhvVyQ3cCwRoSLMoYmW3NeVxtEUF6+e168hewRRDS3BWsh2gLKk10wch3/fpOUjQngsEfJiL4P8y5fTOkdtVMU5jU+/yPzy4+VeXxTDYCpOTIQ5dkovmSMcH212aw4KdlccMEd4oRn5BgroOgcdIRyKbN57hhN5+XWip8oSJBC10XsmuWZVZeKFsKwSBaO5XhR4KFHgtkSB1Qu8mAQJAChhLDWooMH1Bxh5NsLftHr7yRs0a2rj4EACLFU8/nU3tLK1yHeoFMI7T7N494/cxwu6O3+Tl42PYjfzEzvrbThP5CO+gcnPLn5TBHRt3XqEsGyksApFDK2Bl2ZwCSEc3CwnQz5SO5dLFnbqHVcMe0vKOyfnk+ija5TlTX4iNIOCzT+5IiZS4aRHtGB4OW+O8ZKlKdcQrUYIDySKYGdl40n3eiAXL8wnvkx0vsdHWmKFcDQa44izpgSFlcCPF8tOFPbCaLjfnvixdduRmTqQmcc12v6poDa6JfQq7suHeB4n8tQr2xjvB9NrliwfEq4iwkuygiAbeLrXA3X6ZRYsc3pefybV4iIhHP5vF5wacfyntC2a2xuJHk1ER+SOKqWFp0Z8U45BdVbXOegIYTdFwjHEcjpEGc1cE215QVTaLYlg3UghHEiXEivvnlaUkZU2Cazsei/HO37KnJOLLGlk3jVOn+0XElSwnaCC+5tdXbxYCMO9584JztU9J6bVEhHe99K5dHzEN/cosMMpJ6Br69YihJ03WVmin+48vowQnt244QrUPTeiOXKPnYqNpAV3Pw8lh+vWITKTHOA4IelGKVtVJZZ3nGWxSnYaVV70Vq/m4IVlSn0Y5QEMYTMMbUoJ8JlbZoVC2Ht5yDsbuOYtXYb/vjgiHDkaLxoxHcmyo1lDvf0WksY9/fk52oGIRzMjTqUnIlUpYRX5KPTkxSGPdugIsSmzROUD7Sn1DZQlL7cVTdlJGuVVrU9a9oIc4dCIrixHOOWWkN2bIaDrHLSEcPCiyIpZOoRwdMOgvIgb12VfgesHnNUzWU3yfdu8nGpnb0kgEJNICMc7sVkhnNhH8GEhgXQR0LV1axDCkaN4ZsbhUWjD0vxhmrdZLiJC4ArhPRF1gdX/2Wp78ia/35Ydzd4OZ//NPxItHTQKuCPpHF/sHdSuyxFCgd3OlxPC56gNq2jnW85xWWEDOo1uzi+zQiHsRL4lB9bZ5HI1EWF3SXGEU+csTfcIPUvlv8mGOndj9byIsBLUkjcsuRCFgYmcpNgURbR2ZvLMgy9XCcpPor01DKtt5FsxKTtXGBGePTUiMp4Uwumy2F+xN7rOYSkhHLdZbiypRNcfYujluSbZ1DZjxWY2F6sS4Q12SepNUmamv7Evs14O8Mg7zUUuUml+142sbJiWlapJoMRdtYkXwq54fjCc1pFICEdS2MLt1fERX3ES8lYk8BUI6Nq6NQhh9VG0kSxoB3/e0q637Lvjfz3tQnDzhXB42d1bwpdNbl1viW62WslRFZV8vxk8/mdOJNQ57keW5T9kUCkDLS8twpFuCU6EmFtG5bJ2M3LQvHs+Z6wQvrDMJYRwxMBO8tG8vLfYHGHv2KOcVo6wSmfIykYa0z1uyRN5ex/kZaXg98Mdt5cybm7ubXjVQG1aU8uueTlLeVRTp0hEVxWWLO85vdevM+hm5Ixm5+iISJ2xOcJq7kh+s5yF2qkGPm7CiPBXMHu8RRICus5hGSHs2Ku25Px3VM6/93Miwk+hVpacIITOEWZJrllVmWiH41581QqUbBxuyya1yceMnL/VsNesovVA0toCqRQjWd2T0wrdEyT8nIaZOmaF8ay9i9mnEfWhakVsKR+RZPawDAlsDwFdW7cWITyLNSY1Qo6KaTS6yEhO4+QErdCFvhAOfFBD5PWwK6cOVI4kZ/QDBt7xac7GvAddlJyTEeTIrmFPIo82hmXJJxYDPeo1UN5/Drw5EwHkm/GhLI1/j6fOqQuFwLFAaqOdfFlJ2tIr1AMnSPhCOHhyQljgO2I5dGqD+osfIb8nObnTUyzihPARLipzCSH8Vk6NOKmjVsxg5PEbGWciVnPu5kIlAPceorfw1IjgJkC/PV7/1KkRzTqUVuw7J1O0kD3teWfZSpmM7IguvJFd2TnJu5P8QkvEaP9vfDbihbCsQSJX6yA7lpxqZ8PdxUJ4YXkvRQH35Liyrn8W6uy8nDk1wumLnIAR/YALhfD2WM+Ut1TXOSwjhMeyolbYt7H7qiEnysjRi8p+Ox9vkZfdyfMkNrWcQ3XyQQ2VR1zC87GNc/lAx0RAR+z84muS1JukTKTHnk1Qp0a4HwDpy2ZeA0/lSMhT+TrcNFXffbG3ejm83wmm/El9zn6Yfdn38Uaulc1ykzpy7skT8u9OpwXrUD5X4m3Ac1sRsT2Tk3uOYQuzvZ0heu067KHkYTsBniR+JOUTnd375gno2rrNFcKhPNW48Y0/NeLm3QOU5DOfVjV8Dm7wHGE5pNY9B1ft4h1fkEPs33aSp+r+wY2Y9uSI4fAh8PPOgpw3O93lcNeA2c/eyUEM040QcUL44jKXEMJ7J3g3lheIyWdPbdTlFIeQY0p0jvB8Idx9c4qiOBZLnUOszsA06/JVKU9oO/5CRHLVCpzzbCLb+B6HkyXIqCh1I8Yd0889XiCEvQ0qc8t7Z54+CxzpNuOMHMSRc4QPnskniy05Fi5yUD6F8DdvlDcFgK5zWEYIO0+GbFSuRT+xrGxs8NEIfgr5820cvLBmP8McvXGSa1ZVJnhv7xl+c1qUYPbUNpl19UIf/iacOmUm++DnwPGNgYqc/Q8mrJZ8Vlr6fO+JnMduG+5nzp171IWD2MOQzY0PDk3OcofaUFtGza7JqRxORQn8yKbMSLaDBK6GgK6t2xAhfDVQktXqGhD5CkbMl43i0yOc5S45A9k/LSLZfQKlFor8pWvUvODiMzw1K41cprMRcjV3Zi0kQAKrPTXim+KZ9GVWQXH2VUiKROiEiW+KFjtLAmsnQCGsPQTLCuG4M4iXvDmF8JLAWJwESECXgK5z0L1faq5LLIS9PQ/El7CFAAAgAElEQVR9O3ASUmoosCMksDUEdG0dI8JLDPFo0JW8LDkg/vlITpeY/cxv4qoohBOjYkESIIHLEdB1Dpe7awquTiCEx8M+empfxWHD+biQPT0sOAUA2AUS2C4CuraOQjjxOKvNFrdw2PkRLxqyISR+B1/i2jajIFMjNmMc2AoSuDoCus7h6lq0JTUnEMI9K4P9ox08etNCM7DnYUt6yGaSQKoI6No6CuFUTQN2hgRIgATCBHSdAz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unLYTX2lvenARIgARIgARIgARIgAQCBL777ruleWgLYZ2bLd06XkACJEACJHApArpRkkvdlBeTAAmQwFcmoGvrKIS/8kDxdiRAAiTwNQnoOoev2UbeiwRIgAQuS0DX1lEIX5Y8rycBEiCBDSag6xw2uEtsGgmQAAnMENC1dRTCnEw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fENIDAejYDdXeyotoxHGGEXu84/+COB9BPQtXVrE8LDZgm3Hr+NjMwjnHxqoZxJMmBDNEu3MFNF8NJHJ/jUKiNRdUluyTIrJeDOgTw+/msiv9KaWRkJkIBPQNc5hAiOh+h3O+i02miOSmg2SrN2ddCGVauh/tsf+Bu3ce+JibpdRW53WpOW3R/30TQN1Jrv8Rfu4qBcg22VsRcUeKsqc5XTRoTpoN9Dv9dE7ekI5qcmSit1Tq5PbFc+oVHaQccswMg00DNyV9kr1k0CG0NA19atTQj3rAz22xWc1oryzur/drGXzyGT6A3WE8I4xp8xRrlr3cDDPoXwxszQmIZQCG/y6LBtaSGg6xym/e/CunYfR/4f4gIMgybKeQPDSh11o4DMuId6tYyjkYmzrgFfii1v9wdolvMwRgaadRHVcOu1d210m2VknTatqsxVjfgIvXoFpedv3ReER0WUKwaqpT03crvC37jfkHpN/PYXcPenmrywCLNV32SF7WVVJLBKArq2bm1CuGtdw/3RR/xr6cYCfSEcL3ad+rsUwqucZKuui0J41URZHwnMEtB1DsGaxmNgRwTVPLvas3PYb1XxZ6eKPf/Cno3cvoXy2RCmp4SXtvtdC5n7HVjnbVRc1Su6t4HiHROFj1Kvch+rKnMlk2eMnlUQNjmc1IVFMDx+JfdjpSTw7RLQtXVrEsJDtMq3cJgTIexYMp3fckLYEV3dCs7yHZjmL3j/9015YzbRqBvIB5buMOrCNgzYannvZswynBjda/cnsRGv4a9keb+CgSxLdStnyHdMmL+8d67/yWxIhCQfiHqLHW9bMA0bv//1GTfv/gTDln8XfSvvp3zcxH8+DGAVwq/zo3YVNx7+Crzy2fnRmgMcB52F1zLHQb38Hx6dfBLmah3OLd+d/Fv+NJa/5SXikw2/OKh21mp1/PbH39LOA5RrNqyyRDGGsqR36zGiiS3uLRWLZKkOsUJYLa/KMqj9+1/4rPgJJ8ssOpGfUauCG4e7+PCPjSmWHuzcPhrC3V8CvJivzlzjNSSwvQR0nUNcj+cJ4UHbRmuYR6USsHWench//NcVrFje7se/LPdgZfbRtc/FpmWxqjIz/VW23hR7Y41Rr1iOvb598AKW2OuyyssYtVC5cYjB8Tk6E5Uu9l18zZ3Huzj90kBppES7lDuXlD/fxMeAjU8ZQcBuKwMY8E237+GJ2EZ74luS2/XtnclsOQlcTEDX1q1NCKtcpmbZNWR6Pw0hLAnF954dwzYlv23YgmU8xa94PV26G3dgZB+gWzpBXVI2MqMO7MohGiIQJ8twjhDu4vhPMXKT/K4d2Z8w8nKW7+HZsQ1T/uOwZcF4KqL19Rm6Xp6WErJ7D3uonDZgiJobNE1ZMvv/9s4XMI3sa//PutRRVVaVrilVm6gS9aMqVJWqpapUlapO1TtxuM5XdV5VVpVV4atCVagKrqwKr1pWhapSVdzi9nfmH8wMQxhuhgKTJ2Y36eXOvZ87nPPMueee6aI6Fb3uvIa/4teibP+ZRd/22Rjtah61zjd804JCuPXrr8ho7YBBhmwjmoUSjD+/oXCFEJ4aYd+WZ3CcGYy7JqpPm8id9mWe8vtYQkTWj/C4/Xjg42GxiLcXN+fAxh3U8o/Rr56iKdure7LdqpdfyZzOMZSoyp7reDLn/8D0lLBEh4r3TJQv+rAQL+erdrfxUySwqwRUncMqQjiq7UQCArlHIlqnD+iObVvF7tvC+zj8cO3ayIJjA5NqEymEJehx5+gtmmbVTstoalUc98s4GzRQEpvfqUkK3sgfQHD/NjnFd0nZm1gBmE4Z5yXhUG/hU1hMuxd1bGEeZ9+9IIII29uPMfDsthWsKB7CzH1Axywj49rGoe75lnkhHGXXd/Ue5rhJIA4BVVu3ISHsfGk7L18j223NP2nHmbFEF+zDcoiXGuEZms//GrODWe7WXckVoXb0tFnB554YI0/LicErPqij4AlVVwjPH+pzx5MPpnvYfRolnA8NiWJORNiWoI90tOVvTiB6iGbxHl6UPGHrGfl3eNcaIN+1DO7UWqJcG8r4j3HsOoFphPfdO8i5CNT6s3w8S6TmukDl+HhmUMMRYRH/uhjpbOEN3kxzquejrNYI7LmIcwscQFzIY/kihoXwpGeipMt2pzxAeHMeNou496LkRpkdJ1PNfcbI3Umw+xCRfGHPOw7f5eNiCxJIEwFV53AtIewKt3b5Qg5t7bsP86vb/aREbpx+ooVwDyf+aK77MD6SKHBHosDODh1EwLp22gqm3HqE8el3ObCWcUU6cPf5e7Tq1gG/ITr1Gp79ngns4M1HtYPCdtgsiR3M4ewfuY7rm+y/yYG4z+JP5HEguNMXadfTdFdzLiQwT0DV1m1MCOsihJvypN0QQSPxRTEYNXnSLuJUTtTGO0mrIoTDFQoc49GSiG1fyzrCOiRk7aiqf+t9mRCeClR3kez2LQkKOxHL+Z9gdMPaPrTHIf1cZnXUM23boNqSWQxfPSMisXlg/7uTVuIZwEtovbJEU73rTOxTw/2KicmBPxUibGDLEmWQgy69W7OcandLMy9bmktTuBMUwpF0QpUlJl0Nt7ScK3wdYWwUgluTwX7CfGk+SOBmEVB1DupC2Dm89myo4bM8OE+DCmKrVrX7cQRsUm0WCuFAJSPXnmTP8L0hwQxrF0uU8J63S2XnK0sKg/sZe2zmawmEzKdzGZXQA32ggo7fTsPxCXsnuLSu6Q3U3Y1zgjIx7PrNuu052xtIQNXWbUgIjzHoDrBXKCDnRV4X5FstXsskhLBfJOWmAjSYtxwSUqsK4XCe3Fi213QpMdT5CEm9nf1Mc35916sMUKpn7FJFGStyXKoj0zIwqTpCOSiEv6KVFWPbrzhpGFZEoNgXgVtAJ5AT7DOY5QG0yhCa5N6O/IcL53L7rvhGJSqE5XR1U8R/o4OPQTizvGM74lLH/qWkk2R9/59zx7iU7w20DpzyjSag6hzUhLDsysgOzaGZw0lPHrC976Xd2ep2PymRG6efeEI4fGBQAg7aLRGijqgN75otyqnu6SKQfVWNro4Iu0I48lCGV3I0hl2/0d8CTv4mEFC1dRsSwhM7x3TPK/xtr5BEEcr3fAJv2bIlIYSdaK9RuRAjtqaIcODktJWzK9ez8ryknI5zgHhxRPhf3RLnNaAhT/wTyYUV59Ix82i7EeOwEG6LqDUkF6I41LEvkdOSRGS61VHocNwsglwf1dAptOUgy17wNPgaIsJWoffJXrC4e9j4982CpJHk8KHTQNU9XT3vIKxIdw5GvodOvoVsPYuelOFz/G0cvsvuK/47CaSLgKpzUBHCQylpVtBG8nDdse1K8Gd1u5/UQbg4/cQTwm4O8PgUX2W3yjomMtulkh05SXNr17yDyYuqbDji+dFo1kcsITy3W+kfcQy7nq7bmrMhgTkCqrZuM0LYPuDUlJO0EtXzIgZublU/dAJ38VqrCOG8RBZ9OcJ2GZ4XyJ19R0OSUiNzhN1SPfuKOcLT3C4rh2ziVFvIn0vKQdGbmSPG38g2mSNsg8LYqpRQGddhjCto7UsZoaJ7KC8iImxVhbDEZGu/hYLUjxzXrZJD4UMU7u9WTnEvK0XqnReOBCMX0TnCw1YV1Z6MQ/Kcp+cEY0WEo/vrSS3pQzks6OT3ejnW51JSbwrHWZM3krftq0RhH8KRvzeLhtQTbdu5evaPJ+Cv5EvrQQI3i4Cqc1hVCE/EFhQP2yh/lt2oOREsvanY/aRKo8XpJzxhz7b5c4StnTY5UN2RQ2rTF1XYf6sj36qh/Uii4L5UCqfSDZwKEl5Ow1wf88I4XN0n0jcFxhvHrt+s+56zvXkEVG3dZoSwF7nLvHWKpHsHCNq5WY6wlIppNnvIliWy6YnlwLqqCGGraoRXEUL6t04AS6H2CxFWdtFxr2pBjKoRCw/LfZSqEScN1EtZqXYjlSGqxxhr3oERMVZZOflbfC/X3pf8MnljkiFFzwdffFUgQhFiK2Wk3MR4kofWtQ7chSPIIaFrRaDrXeQmkvtrR0qjhfAxHkrecm+atxzewpurGmHPxUSmYVWN8L0OKZYQtg7aWdHeDN42pfqE1KsLVqFw+rOFsVTJeN8UYSwnsgeSBlKXA4NfvkmuYaAkm8VRl4jwHqpNX31Ra65L+d4848AZ32wCqs5hJSFsv1DjmTx8X0h+cNhge5Vk3B2bq+z+3EWtkmv7qE1fqGG9Za6MVxMTl/LWUOdKSbUJXdwtlWlVjXBe5jGQQ84aXvj9lP0Rd5eqv49Pe9XgYWJ5sYhRPJBzGO/ls3JYbtrHvlN5Qn7vdqWC0VMpyekewHNGMX/4zalo5FQ9yosf6MvOmTmSwIQEUGRPz33pydV2/WZ/Ezj7tBNQtXUbEsKW6LRyZXUYbXlt5jep6XtUQd2rz2jbNid6OqtBGV5CFSGcx8nZRESoVcZG3rwj1zQbUqnAb7dj1RGWk8Rzr4L2IponOJM0Bm36OlBTXjPq1MG1TWa/gVrNsGvz3n34XGoIS3Sz+QBPp1ttYaEbrpSwRAi7h/u6+qK6wY7BNF+eYeA7eBGVyxasIxyud+xOKKYQtvMDW3VobgmhQF1ib2ntt1HVYFg1nN06mXquiQdPxzgNvY7UFs1SZSL8Cu3lfNNuCjg/EggSUHUOURwX5bwuqoNr9+F/E90yux91Uf/rk7/dxdFr2Qm66hXL12njv75r296fluQhfWaz9YbY8NDr2pxScf/xlan0dRSYs/XqaamTbrr16+1rNGRO8kY+n5+IrPfu903wfGZdahpboeb4dp3fDxJIKwFVW7c5IfyDV2L9bzFjdYIfvKS8HAmQQAwCqs4hRtfpbhL7IV8w2GdBJEViLkCSbkScHQlsEwFVW0chnNgqUggnhpIdkQAJJEZA1TkkNoBd7Si2EHZSIx4N5neodnXqHDcJ7CIBVVtHIZzYalMIJ4aSHZEACSRGQNU5JDaAXe0ohhCejAboW+cn5K2b1kuXpm+83NU5c9wksMMEVG0dhXBii04hnBhKdkQCJJAYAVXnkNgAdrWjGEK4L2cVDo738OR9G62a9wa9XZ0wx00Cu01A1dbdGCG828vL0ZMACZCAGgFV56B2NX6KBEiABDZDQNXWUQhvZr14VRIgARL4IQRUncMPGRwvQgIkQAIJEVC1dRTCCS0AuyEBEiCBbSSg6hy2cS4cEwmQAAksIqBq6yiEeU+RAAmQQIoJqDqHFCPh1EiABFJIQNXWUQin8GbglEiABEjAI6DqHEiQBEiABHaJgKqtoxDepVXmWEmABEhgRQKqzmHFy7A5CZAACWyUgKqtoxDe6LLx4iRAAiSwXgKqzmG9o2LvJEACJJAsAVVbRyGc7DqwNxIgARLYKgKqzmGrJsHBkAAJkMASAqq2jkKYtxYJkAAJpJiAqnNIMRJOjQRIIIUEVG0dhXAKbwZOiQRIgAQ8AqrOgQRJgARIYJcIqNo6CuFdWmWOlQRIgARWJKDqHFa8DJuTAAmQwEYJqNo6CuGNLhsvTgIkQALrJaDqHNY7KvZOAiRAAskSULV1ykI42eGzNxIgARIgARIgARIgARJQJ/DLL7+s/GFlIaxysZVHxw+QAAmQAAlci4BqlORaF+WHSYAESOAHE1C1dRTCP3iheDkSIAES+JEEVJ3Djxwjr0UCJEAC1yWgausohK9Lnp8nARIggS0moOoctnhKHBoJkAAJzBFQtXUUwryZSIAESCDFBFSdQ4qRcGokQAIpJKBq6yiEU3gzcEokQAIk4BFQdQ4kSAIkQAK7REDV1lEI79Iqc6wkQAIksCIBVeew4mXYnARIgAQ2SkDV1lEIb3TZeHESIAESWC8BVeew3lGxdxIgARJIloCqraMQTnYd2BsJkAAJbBUBVeewVZPgYEiABEhgCQFVW0chzFuLBEiABFJMQNU5pBgJp0YCJJBCAqq2jkI4hTcDp0QCJEACHgFV50CCJEACJLBLBFRtHYXwLq0yx0oCJEACKxJQdQ4rXobNSYAESGCjBFRtHYXwRpeNFycBEiCB9RJQdQ7rHRV7JwESIIFkCajaOgrhZNeBvZEACZDAVhFQdQ5bNQkOhgRIgASWEFC1dRTCvLVIgARIIMUEVJ1DipFwaiRAAikkoGrrKIRTeDNwSiRAAiTgEVB1DiRIAiRAArtEQNXWUQjv0CpPxmMgk8GeNebJGGNkkLF/4Q8JkAAJRBNQdQ7kuXsE6CN2b8044uQIqNq6jQrhyaAFXauj9elvfLtzH0daAy29KPIuzs8IrfLPePbR3/YO7h+VodUN1Arxeolzpe1o48y3U/2KZnkPXeGkZZvoa/vbMTyO4loEhh0D9XoDf/z5Bbj7EE9KVehGDVG38bBZRHls2ms/6Wq41Srhe6MU83tzrWHywztIQNU5BKY6GWHQ66Lb7qA1LqPVLCMbZjHswKjX0fjjT3zBXTx8rqNh1rDvN8Vx2oT7nQzEL2iotz7hb4ifqNRhGhXk/UGApNqsc30leDEc9DHot1B/MYb+tYXyHMTrDIA+4jr0+NndJ6Bq6zYmhCc9A8XDBrLvmjCr+8iMh+iOMigXcjFXwxXC+IC/PKMsxrrX1FA9HkO76ELfT1e4dDJoolbW8cffwP3f5AGiKU4mXVOMufZpajZB3yyhZADVRgNaUTzjqCeOv4Y3vQJOxWkGneUEXe0WWqXvaJQysERxYWRipPOBKE13RZJzUXUOszH0YPx0iGPvD09O8LVdCQrhYQuVgoZRtYGGVkR20kejVsHxWMdFT4N9d8ZpMzfxIVqVArSxhlZD7B2cfs2MiV6rAsdbJNUmSer+vsboN6oov/roPCA8KaFS1cSW553dvQR/6CMShMmudo6Aqq3bkBDuw9w/QKt6gZ5yRNMTwmGjPESzeA8vSp/xr17YuYXkgG8YgWETpXs6cmcDW9jOfpzvSFO+I8Gov3V/FzAyR/Kg54jiRvGr7BYkGlq6YYuQ7umqOgc/lckE2BPV1jN+wmFvXgj3zX0ctGv4q1tD3vtg38T+gYHKhXWvQh74lreZWwkJmGQPuzAuO6g6qld0r/OdKX6Wfi0Tn1SbtdwG8qBrFIXNPk4awiIQHl/LBdkpCdxYAqq2bjNCuC/G7UC20S67M+O28tItFsKt8j08y53jH7M4feIe90xommlvPd99+ByaKb8H9p0lqmB9LpBqIYN66wpq26i/QfH8H5jF2XN8TxfH0HmHi76GbKuMn58V8PlfHY4EdyIpvZOvaFccoTKK0QYT+VxBIjA5z+HM9zPfJgwwKnXEa/PWHaPTpidiq9DVof/vJ3yRFJXf9KZEdQrBrfZxD6amwbS2Pa00ltD2pDOvEDw7cpRD8ycdmXMDE4mKGP+VNJi7R3htmDAqwYiIlR6gyxr99+9vuHP/N1kj+b3keT8vKnWED36n6E7JdrJv/g9PpqxXbC/O9KfDHk6+tuEulSA2UDg8Rs63fpDM7H5TWBltfJJxBu6lkURvf36G8C3kDNFjHlwne9yyzft55N0zs3/vy/2rDXW0JGI8lbmTLrRbDRTtbVW/KF75C8QP3BACqs4hCs8iITzsmGiPCqhWfXbD/T4UPv9rC9Y4beas2Jy9tFr0YWQP0DMvxa7mImyqWpu5+Vo2Qc/g3JigUTVsu3T36DUMsUsVKy9j3Eb19lMMP1yiO1XpVuC7jHvPMjj93pQUJku0S7tLsSueKYsAG2k/pd3Mnskvfhss6VPPxVaaUzut4iNuyBeA07wxBFRt3UaE8Ei21X5+msPJeQ5dw8Dvn77YwkdvytZw7NzeaCE86ugoP26JYB3AcAWrk4ZhIvehA7Ms28ktafNqCP2ih1lA2jEkrdcn0saSHWN06k/xn2lk2YnQGZXPsg3tRZqDUbs4Ijd+G5FT0y3IRYLa32aBEM6f4bsvMj5qV/HghSfWPbH8EC8/mNBl3qO2Ae3F78A7X7TeEl+5R+iVT9CoiygbdyWd5SmaItS97UlnXnmcffcLuj052ydOy9pWvXOEt00TkgUjQtJKX+mj7IuCjjsSSXrcR/W0KekBe+4ayYPS+dBdR3d9fv0VGa0dcDyWYzQLJRh/fkMhJIRbcdvPCeHZg4TfGfXNggjXHN4LJ9HxGLj3kpOKI3fNWEJn1o/0d/vxAB/+Emdoq1iLxfxG6CJhEemURZQv/Inarr4x5o8TvYqAqnNYRQhHtZ3Iw3XukXz/Ix5cvfbL2tjfj+PwQ6T73Sw4QYqk2iz6zt05eoumWbXTMppaFcf9Ms4GDZQy4iNqt/F45I+Qu3+bnOK7pOxNLLvYKeO8JBzqLefh2S+m3YvO20+xd7cfY+DZMys4UjyEmfuAjllGRtJM9PIrDHXPTqv4CH5vSCBdBFRt3WaEsBs9vPv8PVp1OfQgBiUoKOJkTi2KeN7H89OOHCjzHr8lalaSVIncGf6RA0VOz87f9KJf1IYNSdDYWp+yo3fNqh39dXLemijeM1G+6NuCOr7IvSJqLKJTF6OZLbzBm8GCiHBkmwVC2HUW3r8Gx+jOMS8OxZilkThRyhLOh/IAIcCceUvUsici11sacQTFB3UUXKE6P3fvih5XJ3rj/IzRrt7G09EHXHaqkuc3kehOCbpERdtyXSdBIJzi4vbz7h3kjCBq3hpYTUV05rpA5fh45ji8aHzc9iEhbDnoUj+Lwps3sz7HHdTEOU1Ov8v95aUxuHOxGPpTcSIizNcTFhNbZFsPDPfEsV4Kr0y/AUnLRNPejo4W2ukyc5yNCgFV53Ct+9UVbu3yhRzs3Y/OhY3RJimRG6efufl632F/NNeNAo8kCtyRKLD1fRSTIAEASxhLD/aOzSOMXRvhXFfOv3q+bm8oAZYanv2eCexsLfMdw2YJ917kcPaPXMe1wfbf5NC0s5sU8l+xfITK3cTPkMD2ElC1dRsUwjmc/2PaQsv5mQnWeCfgIw7LWRLLqkRRNrDX6Dpi2N2e2zu5DORg9gx5kp8KTVtNhdIY5oWwKEJJj2hDc1M6bOMlW1PetvYyY2ZdZVmboUQRzJwcPOnd8uXiBccW3SZ8c0aMf+760W0sYfnTYUuCwpbAjxbLdhTWl8O6XAjP0kNmHLIzBzL33QqPbSaotV4Z/arz8CGex66g0a+YmBz401BWbB8QrnIvlmUHQQ7j9G75+oxyjItsQuJC2LmQ9VCiZZyIuO2EO5VACtD2miiObFMEVJ1D1Hjj7WA4h9eeDTV8lgfK6cNzoMM4bdyc5I1GhIPpUmLBnWpFWdlpsyq1uA/He17KnJ2vLGlkboqVzct8LUEFv6+b31282i/AuebeCS791WHcXScnnUvFR2zqjuR1SWA9BFRt3QaFsD8q6kCxjUbLybddfgZ+UY6wKza1vBPRHF+Rt+nfTh6JMfn5KbLTHOAokehEKds1S9Tt2dti1dwsqrxM5C4VwuUBtMoQmqQvjAKHUnxGbmGbBIVwILdvgVj2HIIbcV5VCDti2+dkxrLtqEvppc5HWBXEpj9ejrbvQaWVFafSF5FqKWEr8lHsy4NDAZ1APvaMWaz2vvGUBxoq4sTb1VHw4SimuHVv5rmcY3Vh4X1yJPfdz+jWnDz1vpGVEnq9UJrIegwMe91dAqrOQe1+ld0dORx2aIyPIJ8AACAASURBVErqW08e6HNRvcRp4/MJWyWEwwcGnQOrlazjB+zdMxH/XlWNRQ8O9tkSXyAmlhCOPHzwxD3XoOIjdvee5shJIIqAqq3biBCGbLH/dDjASegAgW00OrJd3rW2y5f9LBbCAZEFRwjn5cCGb/d/vvO5A3zRAtAqV3VPxv/d3EP9lpQQ8k4uS4/XE8KXqI9q6BTacrBkL3Q6exbdXNwmQSEcOO29noiws6U4xql96MvK8ZX8ayv/TQ7UOQerF0WErYcQyRuWXIiiHCTblzq6JRGt3bBoDUT4Y7SfRnvrGNU6KLStSFZol2ANEeF4h+UycuDQV75q7u71nOGy7wz//SYSUHUOKkJ4KLsoBW0kD/Md245F/cRpM3302/RhudABWvvsiJUXPD7FVxmblf5v1/LWchLAkZ2qaaDEOd4aLYQd8fxoNOsjlhAOpbAF2ar4iJv4beCc00xA1dZtRgi720mjwGl8KR9VfIB64RxDiSgszxJeEhF+5m27u1v4csitJ0/s0f1aEYqCRKN9+b9zQsy9fezSPbItf55FtQI5KT07HHYtIWzlsvayUjTeqc8ZNKC+/NiFba4hhEMGdpqP5ua9ReYIuyWM9pVyhK10hhweycFGO/rvRqDz5/KwUvTm4azbG1k3J/c2KEqtQ2ut/RYKUkt5XLdKK4VTW1Zs74rcd++y6GWlRrNdOiLUZ2SOsHXvSH6z1DXt1nz7GHGjx6uUT5MDMuXCUB6Y5AFAxqb/ZKKQeFH+NJvJmzk3VeewqhB2DiW3Uf4suzQLRHCcNoHrJlUaLU4/4QlHPfhaO1BycLgjh9SmZQ3tv9WRb9XQfiRRcF/lmbHs7klhCaeChHesYK6PeWE8b+8izmkEQTm7V1f6kZt5/3PWN4eAqq3bjBCWdbHyXAv62H2JwB4GUiy9IocKpieMpVRMs9lDtiwRv1zUQkblCE/kXQRSdaB6LDmjIqjd8mnWE3vuUQ9luzKCHCsa9SXyKC8hqEg+sWiscb+JysEr4P2FCCDvYrINXX2AF3bVBXnb3fTEv5XLLG9WkiH1iw1fBQkvIuyvnOCe/P3wl+ScuuXTAlUb7JiBW6z+oeTkzqpYRAnhY1zV5hpC+KNUjThpoF7KSoUeh99Y8x1ysQRg/jH6S6tGzKe7TOdnVY1oNWBpxYFdmaKN3GnfrX8rDLJyIrr4Xk5lWy9XkTdJGSJGB1/wTYsWwna+dr2L3ERyqu0Dd1cL4aXtbacnN+BDSc3xXgAQUf5urmqEPRepgBF+gUtcISw5zgtfqCE7BP4cy8Bb5KyDmuUxzFhpRDfHEHKm8wRUncNKQth+WcYzeSj121CvB/cgZ5w2cxe10oH2UZu+UMN6y1wZryYmLqX6kGOtk2oTurhrE6yqEc7LPAZymFfDCykJGXzRjfNgb/T38WmvGnzZiLxYxCgeyLmP9/JZORg+7WPfqTwhv3e7bRhPxfa4B/CcUcwffnMq93yAKfPP743Q7zRgjirCwwrwxPEj/HaQQLoJqNq6jQlh65CTVSlCW1RSJlSDcn75oqtG3Ll/hLK8ttmoBevg+usIS602pw6uVbFiclXtV/eq0zxV53cnYtqXEsNuQXe32aJakItuvbd2fU3HgJkvz+RhYPaa3CghfHWbawjh/AnOJiKAp68wNeXVqKVgekqsOsKLhXDv/SlK4lgMqw6xVQNTlzdQiSr2IvQTqYBQqxm+Os9Seqn5AE+nW5BhoetEjLu6dwhviRB2D/ctbG87PRMvAy+2mC9JNFdH+Ogl6lICsBoulB9bCFvrJt+FttRVNmavWH5ek1rFNXF4vnds+HOCeVAu3QY9ydmpOodVhPCVts89iyFPvfO1xr2LXFX+z//65G93cfTauPoVy9dp45+0+x1+f1qSXZ+ZbdLlDZC10Cs9nTJw//GVb/R1ZJ9/0GG05RXRMraHz6Ueu6k5r0+3r9GQOYk9DNjcCNvjt8G4g/tHFdTNupRxtDuK4UeSvKvYFwlsHwFVW7dBIbwtEB0DIm+YcN5SFPiJzhO2t7tq+ciXIMSa1VKRH6uXBBotOgiXQNfTLqLEZJL9sy8SIIGrCKg6hxtPdZWHWftchaRI+NIibjw/AiCBH0xA1dZRCLtP0vGFcFQN4hVXm0J4RWBsTgIkoEpA1TmoXi81n4sthN0zDwMzmBaRGhCcCAnsBgFVW0chvML6joc9ycsyUXk1vvJtSUu7pBBeiogNSIAEkiGg6hySufoO9xJDCE9GA/StcxVPm/bLhayyhvwhARLYDAFVW0chHHu9nBquT7v/D6+bTZjRJ/hi97YdDZkasR3rwFGQwPoIqDqH9Y1oR3qOIYStvP2D4z08ed9Gy3fmYUdmyGGSQKoIqNo6CuFU3QacDAmQAAkECag6B3IkARIggV0ioGrrKIR3aZU5VhIgARJYkYCqc1jxMmxOAiRAAhsloGrrKIQ3umy8OAmQAAmsl4Cqc1jvqNg7CZAACSRLQNXWUQgnuw7sjQRIgAS2ioCqc9iqSXAwJEACJLCEgKqtoxDmrUUCJEACKSag6hxSjIRTIwESSCEBVVtHIZzCm4FTIgESIAGPgKpzIEESIAES2CUCqraOQniXVpljJQESIIEVCag6hxUvw+YkQAIksFECqraOQnijy8aLkwAJkMB6Cag6h/WOir2TAAmQQLIEVG0dhXCy68DeSIAESGCrCKg6h62aBAdDAiRAAksIqNo6CmHeWiRAAiSQYgKqziHFSDg1EiCBFBJQtXUUwim8GTglEiABEvAIqDoHEiQBEiCBXSKgausohHdplTlWEiABEliRgKpzWPEybE4CJEACGyWgauuUhfBGZ8uLkwAJkAAJkAAJkAAJkICPwC+//LIyD2UhrHKxlUfHD5AACZAACVyLgGqU5FoX5YdJgARI4AcTULV1FMI/eKF4ORIgARL4kQRUncOPHCOvRQIkQALXJaBq6yiEr0uenycBEiCBLSag6hy2eEocGgmQAAnMEVC1dRTCvJlIgARIIMUEVJ1DipFwaiRAAikkoGrrKIRTeDNwSiRAAiTgEVB1DiRIAiRAArtEQNXWUQjv0ipzrCRAAiSwIgFV57DiZdicBEiABDZKQNXWUQhvdNl4cRIgARJYLwFV57DeUbF3EiABEkiWgKqtoxBOdh3YGwmQAAlsFQFV57BVk+BgSIAESGAJAVVbRyHMW4sESIAEUkxA1TmkGAmnRgIkkEICqraOQjiFNwOnRAIkQAIeAVXnQIIkQAIksEsEVG0dhfAurTLHSgIkQAIrElB1Ditehs1JgARIYKMEVG0dhfBGl40XJwESIIH1ElB1DusdFXsnARIggWQJqNo6CuFk14G9kQAJkMBWEVB1Dls1CQ6GBEiABJYQULV1FMK8tUiABEggxQRUnUOKkXBqJEACKSSgausohFN4M3BKJEACJOARUHUOJEgCJEACu0RA1dZRCO/QKk/GYyCTwZ415skYY2SQsX/hDwmQAAlEE1B1DuS5ewToI3ZvzTji5Aio2roNCOERWuWf8ezjgsk/OcHXdgXZpWyi+rmD+0dlaHUDtUJmaQ+71cCZb6f6Fc3yHrp6EVq2ib62v1vT4GgjCQw7Bur1Bv748wtw9yGelKrQjRpSdxtz/X84AVXnEBjoZIRBr4tuu4PWuIxWszxvo4cdGPU6Gn/8iS+4i4fPdTTMGvb9pngyQEvXUG99wt+4j6NKHaZRQf6qB/o4n0mqzTpXR4IXw0Efg34L9Rdj6F9bKC93dCuMiD5iBVhsmkICqrZuA0LYCmaOMZlbhD6MwiMM6pdoV3IxlsgVwviAvzyjLMa619RQPR5Du+hC309XuHQyaKJW1vHH38D93+rijMTJpGuKMdY9bU0m6JsllAyg2mhAK4pnHPVELNTwplfAqTjNZJ1l2vhxPssIqDqHWb89GD8d4tj7Q1SwYthCpaBhVG2goRWRnfTRqFVwPNZx0dPgPK4P0aoUoI01tBpiu+C0MTMmeq0Koq1+nM8k1WYZSdV/H6PfqKL86qPzgPCkhEpVE1ued3b3Evyhj0gQJrvaOQKqtm4jQnierogBo4hSX7vCIIY/5QnhcAR5iGbxHl6UPuNfvbBzC8kB3zACwyZK93TkzgZolPyhsz7M/QM0qxdzUX/nQXJPsmQWu9E4bW4Y6Rs7XVXn4Ac2kcjFntxuPeMnHPbmd+365j4O2jX81a0h732wb2L/wEDlYiRBCfljz0D2sAvjsoOqp3rd+7/4WdpEmes4n0mqzVruEMe3HbT3cdIQFoHw+FouyE5J4MYSULV12yGEbWPYRvWyjVjBYHuZFwvhVvkenuXO8Y9ZnD5xj3smNM20t57vPnwOzZTfA/vOElWwPhdO2XjrCmrbqL9B8fwfmMWZAOnp4hg673AhIj7bKuPnZwV8/leHY9OdSErv5KtEuZ09sFGMNpjI5woSgcl5Dme+n/k2Cx4UIlNQ3rpjdBj2RGwVujr0//2EL3fu4ze9KVGdgmQg+37GPZiaBtPa9pQ24S1NZ16hi9mRoxyaP+nInBuYSFTE+O/f+Hb3CK8NE0YlGBGx0gN0WaP//v0Nd+7/Jmskv5c8j+lFpY7wwe9I3SHajvjN/+HJlPWK7cWZ/nTYw8lXuQfd7cqJ/K1weIycb/0gmdn9prAy2vgk4wzcSyOJ3v78DNFZPx7z4DrZ45at4c8j756Z/Xtf7l9tqKMlEePZDuqi+97fb5w2N9ZW3riJqzqHKFCLhPCwY6I9KqBa9dkN9/tQ+PyvLXLnbZ91BdkJzB6gZ0bvBMb5TFJt5uZr2QQ9g3NjgkbVsO3S3aPXMMQuVaxcjrH4rNtPMfxwie5U2UvcW2zhvWcZnH5vojyO59si7acMaGbP5Be/DZb0qediK82pnVbxETfuq8AJp5yAqq3bAiE8RqeWRz3fQW+lfNdoZz/q6Cg/bolgHcBwBaslaIqHJnIfOjDLGTFU0ubVEPpFD7NLOoak9fpE2liyQ8ZVf4r/TCPLToTOqHzGaBq6CEbt4ojc+G1ETk23IBcJan+bBUI4f4bvvlDLqF3FgxeeWPfyrB/i5QcTusx71DagvfgdeHcxW49JF1ruEXrlEzTqIsrGXZjVp2iKUPe2NJ155XH23S/orKilODprW/XOEd42TVQlMtS301f6KPuioOOORJIe91E9bUp6wJ67Rl1Uz4fuOrrr8+uvyGjtgOOxnKlZKMH48xsKISHcitt+TgjPctD9zqhvFkS45vBeOImOx8C9l5xUHLlrxm7Sj/R3+/EAH/4SZ2ir2OgI7iJhsdhexRG5cdqk3CJyelMCqs5hFSEc1XYiD9e5R/L9dx9c7Xv9OPxA6N6rhegdvDifSapNpBCWB+E7R2/RNKt2KkdTq+K4X8bZoIFSxvJdt/F45I+Qu3+bnOK7pOxNLLvYKeO8JBzqLefh2S+m3YvO20+xd7cfY+DZMys4UjyEmfuAjllGRlJR9PIrDHXPTqv4CH5JSCBdBFRt3eaFsBiUwoMedOvpeaXzbYsO3d3H89OOHCjzIomSKlGSVIncGf5plNwIsfM3vegXtWFDMm+g7ehds2pHf+2cN4lkF++ZKF/0bUEdX+ReETUW0amL0cwW3uDNYEFEOLLNAiEccjDBMbpzzIsTMmb7kk6UsoTzoTxASODDmbdELXsicr1guKxb8UEdBVeoRkdlrDF5XP0RnzHa1dt4OvqAy05VcgMnEhEqQZeoaFuu69wG4RQXt5937yBnBFHz1sC+hIFcF6gcH88ch3fduO1DQthy4qV+FoU3b2Z9jjuoiXOanH6X+8u7Wd25WAz9e7sREebrCgvn83FEbpw26TKAnM1iAqrO4Vr3qyvc2uULOdi7b9vdOII1fM04n0mqTbQQll0i/06lGwUeSRS4I1Fg6wFeTIIEACxhLD1YQYNbjzB2bYQzNjn/+vw9WnXrUOBQAiw1PPs9E9jZWuY7hs0S7r3I4ewfuY5rg+2/yaFpZzcp5L9i+Qh+a0ggXQRUbd3GhbAtsvp1++l5JR08FQS+w3KypuOB9aRsYK/RdcSwuz23d3IZyMHsGfIkPxWafsHmpTFERCrs9Ig2tEuJVNpdy9O+bE1529rLjJktY5akRgyFg5mTgye9W75cvKCRi24TvqGjIy2RQjgcjbFFXEuCwpbAjxbLdhTWl8O6XAjP0kNmHLIzBzL3fQyPfyaotV4Z/arz8CGex66g0a+YmBz401BWbB8QriLCy7KDIAd4erd8fXpt4qTwJCqE41RaKaKbSDWWdBlGzgZQdQ7qQtg5vPZsqOGzPFB6D89xBOtWCmFfutT0QTQrO20SWMm4D8d7Xsqcna8saWTuZ+w5m68lqGDaQQXnZ3538Wq/AKfS0t4JLq1ret24u05OOpeKj+C3gwTSRUDV1m1YCDsGoavHrRThX7TFUS9HoOadiOb4irxN/+nnkRiTn58iO80BjhKSTpSyXbNE3Z69LVbNzaLKy0TuUiFcHkCrDKFJ+sIocCjFZ+QWtklQCAdy+xZtXQb/vqoQtqK4gZzcsWw76lJ6qfMRVgWx6Y+Xo+2LeLSy4lT6IlItJWxFPop9eXAooBPIx54xi9XeN57yQENFnHi7OgrmeMcUt/bYY7aNlxoxwajfw0DKSE9TdvA/OJU0FdspZvIoyCGc8dI22cRPqafLjKZzNqrOQU0Iy+6OHA47NHM46ckDfW7WSzqEcPjAoDyIa7dEiDp+wA7siPj3SoAu+n7bZ0t8gZhYQjjy8MET91yDio9I5/3OWd1cAqq2brNCWPKcyvc0FLxTxSut3xXbv34RAkcI5+XAhm/3f/5KfXmSP5A6mG60d/rkH4qWDptF3JMUge/mHuq3pN6x77Tz9YTwJeqjGjqFthws2Qudzp5FNxe3SVAIB057ryci7GwpjnFq19K0cnwl/9rKf5MDdc7B6kURYeshRPKGJReiKAfJ9rsaSiJau2HRGtgqjNF+Gu2tY1TroNC2Ilmh7cY1RIR5WG6lLz0bKxBQdQ4qQngouygFbSQP8x3bjgVCF3O7Yda/bvlhudABWvtB1MoLHp/iq8zHSv+fiA26peUkZU52qqaBEud4a7QQdsTzo9Gsj1hCOJTCFlwfFR+hcDPxIySwxQRUbd1GhbBtQB6NXDG0Kt0lEeFn3ra7u4Uvh9x68sQeXXDKimIUcNjy5f/OCTF3fHaFC9mWP8+iWoGclJ4dDruWELZyWXtZKTTvvEwkaEB9+bEL21xDCIcM7DQfzc17i8wRdsse7SvlCFvpDDk8koONdr61G4HOn8vDStGbh7Nub2TdnNzboCi1Dq219lsoSC3lcd0qxxTO8V6xvSty373LopeVGs126YhQn5E5wta9I/nNUgu1W/O93CRmRNjKM1+tfFqc/N84bVb9vrH9rhJQdQ6rCmHnUHIb5c+ySxMSwa4q3K3yaVEPvtYOlBwc7sghtenLjOy/1ZFv1dB+JFFwXyrFWHb3pLCEU0HCy2mY62NeGM/bu4hzGoEFUvERu3pHc9wkEE1A1dZtVAgv3k6XSUqpmGazh2xZIn65qEl7zt6fIyxbyD2pOlA9lpzRcwzd8mmW4M496qFsV0aQkl2jvkQeTYwqkk8sGmvcb6Jy8Ap4fyECyLvYSLbGH+CFXXWh6KvZah20kzcrWbGMYsNXQcLL//VXTnBP/n74S3JO3fJpgaoNdszALVb/UHJyZ1UsooTwMa5qcw0h/FGqRpw0UC9lBbvDb6zNDrnIiRDU8o/RX1o1wn8I0BuPOz+rakSrAUsrDuzKFG3kTvuS++YKzqyciC6+l1PZ+5J3J2+fMkSMDr7gmxYthGUPEvv1LnITyam2D9xdLYSXtrednpxqeSil8KYvAJg/iT1XNcKei1TACL/AJa4QlhznhS/UkB0Cf46lQzSOyI3Thqb0phBQdQ4rCWH7hRrP5KHUb0O9HryKKWJTK/uoTV+oYb1lroxXExOX8jbRSDMv9/vyzyTVJjRj1yZYVSOcF4AM5DCvhhdSEjL4ohvnwd7o7+PTXjX4ZlR5sYhRPJBzH+/ls3JYbtrHvlN5Qn7vdtswnortcQ/gOaOYP/zmVO75AFOY5fdG6HcaMEcVYWgFeOL4kZtyx3OeN5WAqq3bqBD2xF6kEQzVoJxf2OgDRHfuH6Gs1WHUgnVw/XWEpUitUwfXOsU7uar2q3vVaZ6q87sTMe3jbagI/KJakItuyrd2fU3HgJkvzzDwHYSIEsJXt7mGEM6f4GwiAnj62lNTXo1aCjqmWHWEFwvh3vtTlMSxGFYdYqsGpi5voBJV7EXoJ30RyTXDV+dZSi81H+DpdAsyLEq9/HLvEN4SIeweUOnqC9rbTs/Ey8CLLeaF8Fwd4aOXqBuGlIULHfWMLYStdZvIw4HUVTZmr1h+XpNaxTVxeKudIL2p9o/zvoKAqnNYRQhfafv8ZzH8r0L+dhdHr43VXrG86DNx+o3Txj9p9zv8/rQkuz4z26TLGyBroVd6OqXi/uMr3+jryD7/oMNoy2ulZfwPn0s9dlNSAq3vtn2NhnAQexiwuRG2x2+DcQf3jyqom3Up42h3FMOP8GtCAukmoGrrNiqEt2NJHAMib5iIeLNR9EExe7tLah9HvQQh1pyWivxYvSTQ6OoanglcYD6ykUyn7IUESCAmAVXnELP79DZb5WHWPlchKRKBChPpRcOZkcA2ElC1dRTC7pN0fCEcVYN4xVuCQnhFYGxOAiSgSkDVOaheLzWfiy2E3TMPAzOYFpEaEJwICewGAVVbRyG8wvqOhz3JyzJReTWevi1phY/PmlIIK2Hjh0iABFYnoOocVr9Syj4RQwhPRgP0rXMVT5v2y4XMWbHglMHgdEhg+wmo2joK4dhrax3I+BlPu/8Pr5tNmNEn+GL3th0NmRqxHevAUZDA+gioOof1jWhHeo4hhPtGFgfHe3jyvo2W78zDjsyQwySBVBFQtXUUwqm6DTgZEiABEggSUHUO5EgCJEACu0RA1dZRCO/SKnOsJEACJLAiAVXnsOJl2JwESIAENkpA1dZRCG902XhxEiABElgvAVXnsN5RsXcSIAESSJaAqq2jEE52HdgbCZAACWwVAVXnsFWT4GBIgARIYAkBVVtHIcxbiwRIgARSTEDVOaQYCadGAiSQQgKqto5COIU3A6dEAiRAAh4BVedAgiRAAiSwSwRUbR2F8C6tMsdKAiRAAisSUHUOK16GzUmABEhgowRUbR2F8EaXjRcnARIggfUSUHUO6x0VeycBEiCBZAmo2joK4WTXgb2RAAmQwFYRUHUOWzUJDoYESIAElhBQtXUUwry1SIAESCDFBFSdQ4qRcGokQAIpJKBq6yiEU3gzcEokQAIk4BFQdQ4kSAIkQAK7REDV1lEI79Iqc6wkQAIksCIBVeew4mXYnARIgAQ2SkDV1ikL4Y3OlhcnARIgARIgARIgARIgAR+BX375ZWUeykJY5WIrj44fIAESIAESuBYB1SjJtS7KD5MACZDADyagausohH/wQvFyJEACJPAjCag6hx85Rl6LBEiABK5LQNXWUQhflzw/TwIkQAJbTEDVOWzxlDg0EiABEpgjoGrrKIR5M5EACZBAigmoOocUI+HUSIAEUkhA1dZRCKfwZuCUSIAESMAjoOocSJAESIAEdomAqq2jEN6lVeZYSYAESGBFAqrOYcXLsDkJkAAJbJSAqq2jEN7osvHiJEACJLBeAqrOYb2jYu8kQAIkkCwBVVtHIZzsOrA3EiABEtgqAqrOYasmwcGQAAmQwBICqraOQpi3FgmQAAmkmICqc0gxEk6NBEgghQRUbR2FcApvBk6JBEiABDwCqs6BBEmABEhglwio2joK4V1aZY6VBEiABFYkoOocVrwMm5MACZDARgmo2joK4Y0uGy9OAiRAAusloOoc1jsq9k4CJEACyRJQtXUUwsmuA3sjARIgga0ioOoctmoSHAwJkAAJLCGgausohHlrkQAJkECKCag6hxQj4dRIgARSSEDV1lEIp/Bm4JRIgARIwCOg6hxIkARIgAR2iYCqraMQ3qVV5lhJgARIYEUCqs5hxcuw+RYQmIzHQCaDPWsskzHGyCBj/8IfEkg/AVVbtzkhPO7B1DSYf/yJL7iLh8/l/00NhUzcxRqhVf4Zzz5e0f7JCb62K8jG7ZLt1k5gPGihrtXR+vQ3vrnrbhgaij9okUatMn5+Bpx8baPyg665dqi8AAlcQUDVOQS6nIww6HXRbXfQGpfRapbn7eqwA6NeR2Nq03U0zBr2/TZ9MkBL11BvfcLfuI+jSh2mUUH+KrEW5zNJtVnnnSTCdDjoY9AXG/hiDP1rC+VEbZDjEzvVr2iW99DVi9CyTfS1/XXOin2TwNYQULV1mxHCkz6M4gHMzFu0GmIo0UejVsHxWMNFV8d+rCdYVwjjA/6KMMo94zYeDyiEt+YOlYGM2lUUnnaQf9uAUSkiIw9D3UYdL9p7eCsOVi/EWvhrTYlC+Fr4+OEdJKDqHGZT7cH46RDH3h+iAgzDFioFDaNqAw2tiKzYeMem67joaWLjrZ8hWpUCNLHzfrtvZkz0WhXkItnG+UxSbda1uGP0G1WUX310gj5PSqhUNdTKeSdym+DPZNCUfnX88Tdw/zcJODTFvyZ9kQTHy65IIEkCqrZuM0K4Z+Cnww4+XHZR9azfsInivRcoff5XBFEcNJ4Qjha7PeMnHPYohOOQ/CFtxh3U8o8xNC4lYuF3eRP0ZMEPu1Wfw1zfiCiE18eWPW8nAVXn4J/NZALsiaBaZFf75j4O2jX81a0h732wb2L/wEDlYgTdUsJi97OHXRiXnYDdL93TUfwsbaLsfpzPJNVmLcs3Qd8oCpt9nDSERSA8vpYLslMSuLEEVG3dBoVwDyeXsj09FcKyTXTvGQprEsK2AOqJ2Cp0oev/i09f7sgTs45mI5SO4U/ZuBOxdWeL+GlsxL3h3uLzv1UM+qvwPAAADjlJREFUZVuqV71AQaLa+v9+whf5/G96UyIkBcnUmv0MOwZ0zcR///6GO/d/g2bK7yUPhJfycQf/cz6UyHnwcX7cqeH249+Bt5/xr+05vGjNkTxY+ByMeznbQb35Pzw5+Yq2nQvgtO9Nf5c/TeRvBYn45IIPDtY46/UG/vjzi4zzCJW6KZFciWKMZK0kvyA6K8VioSPs05xxT3D6vYlyOP3FfgjS5SHIdYY24zHOLnJoytbpf4tNfG+UbIZXs7MmLdGXpvA32vgkfO8+fC58TWhuzk2kEPav+d2HeC5rY4bW7MZaFk585wmoOoeoiS8SwsOOifaogGrVZ+tcO+HZdOe7VwjZB9kdzB6gZ16KffI/IDtXj/OZpNrMzdeyQ3oG58YEjaph2+u7R69hiL2uWLkc4zaqt59i+OESXd/D/VDmee9ZxrF14yZK96Sd39dFgHXmMG9RZ3bbMm2+dMI5OxXfru/8Dc0JkMACAqq2bjNC2E2NaBfP0DZKkms2Qkcv43G3rJAaES8i7Bmahy8/wJRrZUdtGNoL/I53s0jkpAst9wi98gkadRnXuAuz+hRNEYjTrTtbpPXw4S8xctP8rj05nzB2c5Yf4uUHE7r846htQHshovXdBXpunpYlCPOP+6ieNqGJyB22dNkyk8j4VPS6Qnj4K34typahWfRtn43RruZR63zDNy0ohFu//oqM1g4YZEjKiVkowfjzGwpXCOGpEfZteQbHmcG4a6L6tIncaV/mKb+PJURk/QiP248HPh4Wi/m9OEeQVyJF8pw49x42RMS+02TLNJdHuZDDcnYyY7OAAyOH98JeNDsGNt8htAt5AJI9wjkhbD0EFA9h5j6gY5aRkS1evfwKQ322ZrQ6JLDLBFSdwypCOKrtRAICuUcidN0HdFtEH4cflF17V/DsWbCnOJ9Jqk2kEJagx52jt2iaVTuFr6lVcdwv42zQQElsfqcmKXgjvw9y/zY5xXdJ2ZtYArdTxnlJONRbzsO5X0y7F3XsUh5n370ggtil248x8Oz2Ujs1L4Sj7Pou38ccOwksI6Bq6zYjhK3ZiMg0So9w/Kc7tYdvcd6RLbJVD8thFSGcFyFmzKKV7tZdyRWhtlhriljriTHytJwYvOKDOgqeUHWF8PxhK9eg58WgG7N4qN2niP3zoYHinqQBmCXoI91+AHCmOkSzeA8vSp4j8BzDO7xrDZDvWgZ3ai1Rrg1l/Mc4njoO1wC+ewc5F4Fa38vHc0RqrgtUjo9nBjUcERbxr4uRzhbe4M00p1oE9P4BmhLd9h+0sOcizi1wAHEhjzgOzWsTMuJu6sz7v7qSTuG1icHOSr8Q5zE5/S6HRTxo1sPDbTy11kUi6GEhPGyWcO9FDmf/CGd3ze2/yUGTz7JOsbJ0ln07+e8ksEECqs7hWkLYFW7t8oUc2tq3H+bjCNbwNeN8Jqk20UI4tHPpRoFHEgW2UrycnS6IgHXttBVMufUIY9cGOWMD7j5/j1bdOhQ4RKdew7PfM4EdvPmodtAmLrdTIRsaadc3eBPy0iTwAwio2rrNCGHrIEVZIpVZSea3jAPkJLH8tz4xrjg0Eaa4Wo5w9PaZYzxaErHta1knohsSsnZU1S8KlwnhcGTDbt+SoHAf0Yd3wxGR2e+XWR31THsq6ixjWM8YKDUP8CwshE8uofXK6Fe960zsU8P9ionJgT8VImxgyxINlYMuvVuznGp3SzMvaSo+TR99G69NCIsDWlrZIcTOG8sV25BBIex+fu8El27qhT1JN8q9/Po/4JvNS5DANQmoOgd1IewcXns21PBZHpy9oEIcwbqVQjhgh1ybkT1z0rXch++9839gWmlsdr6ypDC4n7HnbL6WQIgpgRBvdo5PMSqfMXITo68WwnB805V2KoZdv+Z9xI+TwLYTULV1GxHCTsRt342SumitJ1hJS+jPHaZahD4JIewXUjnH2Mxt0S0QW3MibcEWXyhPDmPZXtOlxFDnIyT1dvYzzfn19VMZoFTP2KWKMlbkuFRHpmVgUvWPc2YAW1kxtv2Kk4Zh8Sz2ReAW0AnkBPsMZnkArSJpA1LNYeQ/XBge81V3f0whvHpqRIQQXsYuxlgihXBksvOTGEJ8280Cx0cCgKpzUBPCsnMjh8MOzRxOevKAnZv1kg4hHD4wKAEH7ZaUYnREbXjXbFFOdU8XgeyrahRLCF9pp2LYdX4ZSCDlBFRt3UaEcLRxuDpXbH79khDC3pP5hRixNUWEAyenrZxdiQRY+ahSTsc5QLw4IvyvbonzGtCQQ4UTOVAmzqVj5tEOCHZ/JEAO10kuRHEoJei6GkoSkelWR6HDcV77S9RHNXQKbbtsWWBN1hARXv2wXFgIx2CnGhGe2wVIubXg9G4UAVXnoCKEh1IGraCN5OF6vhxinENt4WvG+UxSbebmG/lg7eYAj0/xVfJ6rWMiE7G1t7QcLiR3uC9pbu2adzB5UZUNRzw/Gs36iCWEr7RTMez6jbrrOdmbSEDV1m1ECAfzZr3lki9yVtIU5JBSvALgKkI4lCMs1QpKUrItd/YdDUnEjcwRttuIsFTMEZ7mdlk5ZBOn2kL+XFIOit68HTH+RrbJnCoQQWE8lmhtZVyHMa6gtS951UX3UN5caoRjfK3DYq39FgpSP3Jct6pIhA9R+HKKe1kpbO+8cCT4cBKdIzxsVVHtyTgkz3l6TjBGFNae6bLyaR2p6OHlN0f16Ynzq9hF5ghbESrJy5Zapd3a/lyOcOSa30QLwjmnloCqc1hVCE/ke1s8bKP8WXajomqCxylzFr5onM8k1Sbi2tbB6EB1I3fnsuP3U/bf6si3amg/kii4b7fQst9SWCJYLWeuj3lhHD5AvNxOxbHrqb3FOTESsAmo2rqNCGEplSDF159JuTGngoOVI9yWt4u9aPu206RUTLPZQ7Yskc1c1CqrCOGPePjSqwgh/VsngP0v8XDFWj9G1YiFh+U+StWIkwbqpaxUu5HKENVjjDXvwIgj9s3ie7n2vuSXSW60IXnSgy++KhChCLF1OKPcxHiSh9a1DtyFI8ghoWtFoOtd5CaS+yviMjdXLs0rt/ZQ8pZ707zlcJR+rmqEPRcTmYZVNcL3OqS4QtiS+IteqGFXg/M5z8g+47CLqBphV+7oo7ywaoRXKcS9F4Vvv9OAORLBLw8mrEVPC7vrBFSdw0pC2LXp4/qF5AeHDbZXSWYkD+v7qE1fqGG9Za6MVxMTl/IG0EgzL4GB5Z9Jqk1oxm71GqtqhPMCkJmfOpW3w83MoHUeIwejv49Pe9XgYWLv5VG59+LjnPMwjq/bdypPyO/drlQweion6twDeM4o5g+/ORWNFtmpeHZ91+9ljp8EriKgaus2I4RlJpNBW16tafhex1mT+r4ayt67NpfmqaoI4TxOziYiQq0yNvLmnaMKzIYZFNqx6ghHHeTyqkac4EzSGLTpK0RNec1oaWrkJ/0GajXDrs3r1LiVEkPNB3g63WoLC11nK66a8w5WLBHC7uG+rr6obrBjMM2XZxj4DohFpasE6wiH6x27t+MKQtj6RKxXLC/oczk7+wrBOsJHL1GX+6zqFrJfWkcYUl9a7ou6WZfya7FLmNA6kcDWElB1DqsI4UV1cO0+/G+i878K+dtdHL02VnvF8qLPxOk3Thv/pF079P60JLtKM5utN8SGh17X5pSK+4+vTKWvI/tsgw6jLa+VlvE/fK7BNN369fY1GsJB3sjn8xOR9d79vmnOTsW361t7o3JgJHBNAqq2bmNC+JrzXfnj0XlkK3dzxQdWzXFO8trsiwRIgASiCag6hxvPc5WHfPssiOxqLa10c+OpEgAJrI2Aqq2jEE5sSSiEE0PJjkiABBIjoOocEhvArnYUWwg7qRGPBmYwLWJX581xk8COElC1dRTCiS04hXBiKNkRCZBAYgRUnUNiA9jVjmII4clogL51fkLeumm9dMmuJcwfEiCBjRBQtXUUwoktF4VwYijZEQmQQGIEVJ1DYgPY1Y5iCOG+kcXB8R6evG+jJVVpKIN3dbE57jQQULV1N0YIp2GROQcSIAESWJWAqnNY9TpsTwIkQAKbJKBq6yiEN7lqvDYJkAAJrJmAqnNY87DYPQmQAAkkSkDV1lEIJ7oM7IwESIAEtouAqnPYrllwNCRAAiRwNQFVW0chzDuLBEiABFJMQNU5pBgJp0YCJJBCAqq2jkI4hTcDp0QCJEACHgFV50CCJEACJLBLBFRtHYXwLq0yx0oCJEACKxJQdQ4rXobNSYAESGCjBFRtHYXwRpeNFycBEiCB9RJQdQ7rHRV7JwESIIFkCajaOgrhZNeBvZEACZDAVhFQdQ5bNQkOhgRIgASWEFC1dRTCvLVIgARIIMUEVJ1DipFwaiRAAikkoGrrKIRTeDNwSiRAAiTgEVB1DiRIAiRAArtEQNXWUQjv0ipzrCRAAiSwIgFV57DiZdicBEiABDZKQNXWUQhvdNl4cRIgARJYLwFV57DeUbF3EiABEkiWgKqtUxbCyQ6fvZEACZAACZAACZAACZCAOoFffvll5Q8rC2GVi608On6ABEiABEjgWgRUoyTXuig/TAIkQAI/mICqraMQ/sELxcuRAAmQwI8koOocfuQYeS0SIAESuC4BVVtHIXxd8vw8CZAACWwxAVXnsMVT4tBIgARIYI6Aqq2jEObNRAIkQAIpJqDqHFKMhFMjARJIIQFVW0chnMKbgVMiARIgAY+AqnMgQRIgARLYJQKqto5CeJdWmWMlARIggRUJqDqHFS/D5iRAAiSwUQKqto5CeKPLxouTAAmQwHoJqDqH9Y6KvZMACZBAsgRUbR2FcLLrwN5IgARIYKsIqDqHrZoEB0MCJEACSwio2rr/D1GfIAeNRpE+AAAAAElFTkSuQmCC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/>
          </a:p>
        </p:txBody>
      </p:sp>
      <p:sp>
        <p:nvSpPr>
          <p:cNvPr id="24585" name="Rectangle 5"/>
          <p:cNvSpPr>
            <a:spLocks noChangeArrowheads="1"/>
          </p:cNvSpPr>
          <p:nvPr/>
        </p:nvSpPr>
        <p:spPr bwMode="auto">
          <a:xfrm>
            <a:off x="576263" y="3923854"/>
            <a:ext cx="8928099" cy="266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Множество функций, обеспечивающих быструю разработку приложений</a:t>
            </a: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Свой движок для шаблонов </a:t>
            </a:r>
            <a:r>
              <a:rPr lang="ru-RU" altLang="ru-RU" sz="22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Blade</a:t>
            </a: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и элегантный синтаксис</a:t>
            </a: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Локальная среда разработки </a:t>
            </a:r>
            <a:r>
              <a:rPr lang="ru-RU" altLang="ru-RU" sz="22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Homestead</a:t>
            </a:r>
            <a:r>
              <a:rPr lang="en-US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.</a:t>
            </a:r>
            <a:endParaRPr lang="ru-RU" altLang="ru-RU" sz="2200" dirty="0">
              <a:solidFill>
                <a:srgbClr val="000000"/>
              </a:solidFill>
              <a:latin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sz="2400" b="1">
                <a:solidFill>
                  <a:srgbClr val="000000"/>
                </a:solidFill>
                <a:latin typeface="Open Sans" pitchFamily="34" charset="0"/>
              </a:rPr>
              <a:t>Несколько фактов о языке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576263" y="936625"/>
            <a:ext cx="878363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  <a:latin typeface="Open Sans" pitchFamily="34" charset="0"/>
              </a:rPr>
              <a:t>Определение из мануала</a:t>
            </a: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576263" y="5003973"/>
            <a:ext cx="8928100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just" eaLnBrk="1">
              <a:lnSpc>
                <a:spcPct val="150000"/>
              </a:lnSpc>
              <a:buClrTx/>
              <a:buFontTx/>
              <a:buNone/>
            </a:pPr>
            <a:r>
              <a:rPr lang="ru-RU" altLang="ru-RU" sz="20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PHP (рекурсивный акроним словосочетания PHP: </a:t>
            </a:r>
            <a:r>
              <a:rPr lang="ru-RU" altLang="ru-RU" sz="20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Hypertext</a:t>
            </a:r>
            <a:r>
              <a:rPr lang="ru-RU" altLang="ru-RU" sz="20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Preprocessor</a:t>
            </a:r>
            <a:r>
              <a:rPr lang="ru-RU" altLang="ru-RU" sz="20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) - это распространенный язык программирования общего назначения с открытым исходным кодом. </a:t>
            </a:r>
            <a:endParaRPr lang="ru-RU" altLang="ru-RU" sz="200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410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731" y="1331565"/>
            <a:ext cx="6520700" cy="345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52" y="847477"/>
            <a:ext cx="8128122" cy="264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ru-RU" sz="2400" b="1">
                <a:solidFill>
                  <a:srgbClr val="000000"/>
                </a:solidFill>
                <a:latin typeface="Open Sans" pitchFamily="34" charset="0"/>
              </a:rPr>
              <a:t>PHP </a:t>
            </a:r>
            <a:r>
              <a:rPr lang="ru-RU" altLang="ru-RU" sz="2400" b="1">
                <a:solidFill>
                  <a:srgbClr val="000000"/>
                </a:solidFill>
                <a:latin typeface="Open Sans" pitchFamily="34" charset="0"/>
              </a:rPr>
              <a:t>фреймворки</a:t>
            </a: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576263" y="936625"/>
            <a:ext cx="878363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endParaRPr lang="ru-RU" altLang="ru-RU">
              <a:solidFill>
                <a:srgbClr val="000000"/>
              </a:solidFill>
              <a:latin typeface="Open Sans" pitchFamily="34" charset="0"/>
            </a:endParaRPr>
          </a:p>
        </p:txBody>
      </p:sp>
      <p:sp>
        <p:nvSpPr>
          <p:cNvPr id="25608" name="AutoShape 2" descr="data:image/png;base64,iVBORw0KGgoAAAANSUhEUgAAAsIAAAGmCAYAAAB2n+IIAAAgAElEQVR4XuydP5gSydbGX7MxGyMxEjdxNlomEqPFaDCSiRYjMRIj2+j2ZGT2RvZGstGw0bDRYCRGciPZaLjRssk3bCRGki3Zfqf6D3Q3zdDUMALty/Pc57nOVldX/ar6nLdPnaq+9q/8wB8JkAAJkAAJkAAJkAAJfGMErlEIf2Mjzu6SAAmQAAmQAAmQAAk4BCiEORFIgARIgARIgARIgAS+SQIUwt/ksLPTJEACJEACJEACJEACFMKcAyRAAiRAAiRAAiRAAt8kAQrhb3LY2WkSIAESIAESIAESIAEKYc4BEiABEiABEiABEiCBb5KAlhD+v//7v28SFjtNAiRAAiRAAiRAAiSwmQS+++67pRumLYR1brZ063gBCZAACZDApQiowAXt9aUQ8mISIIEtIKBr6yiEt2Bw2UQSIAES0CWg6xx078frSIAESGAdBHRtHYXwOkaL9yQBEiCBr0RA1zl8pebxNiRAAiSwEgK6to5CeCX4WQkJkAAJbCYBXeewmb1hq0iABEggnoCuraMQ5o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CuEUTgZ2iQRIgAR8ArrOgQRJgARIYJsI6No6CuFtGmW2lQRIgASWJKDrHJa8DYtvCIFRr47K/nO8fXSCT60yMhvSLjaDBK6agK6tW6sQHjZLuPX47Rw2r/DxXxP5qybH+kmABEggxQR0nUMUybBTR82y0Xr/Fz7jNu49KqJiWqjmd1NMb0u6NuqjWTNQa77HX59Vm2/jyWkXjRJl8JaMIJu5AgK6tm6tQrhnZbB/JE/t7Xv4MbvjYhgP8N8//pb/QyG8gnnBKkiABL5xArrOYYptjK5VwP2jP2JI3sRPJ100y9lvnPIauz/uwircx9EfN3H3oIRSuYhysYQcNfAaB4W3XgcBXVu3ViHcta6JcVWa9yP+Nb3Yb9fCNfePjAivYybxniRAAqkioOscJhB6NvL7L/EH7ompbsP0IsDDVhW5w1/x+eYzvOvXUWRgeC3zpmfnsP8yg9dnTRg5DsJaBoE33QgCurZujUJ4jI5xHQ9+AW6+OsPQzLkg5wjhcb8F27JQ/+0P/K2W5Z5UYZoGSnteJNm51BPW0SFxhHZGohZ5PP5dItD3XuOsayCHIZqlW1DZGY9OPqFVllfoQROlO4+hEjYenZzL33ZmywTuNblO/jbq1mHWvKXDm3dxUJKlKquK4MrhsGNLu238pqLeEgl/Uq2hZhaRnfQ7fj69+vgvzKy07ZZq2yOcfGpBNZc/EiABEriIgK5z8OucrNw9e4cv9SKmUqsHO7ePl/8DXnz4B/Zey7NPz/D6zRhN6zf88bey1QZs2wjYwRH6zRqMWhPvZR3/5t0DlIwarGo+UPfUNkf75tvcuEDKJN0uEFwJ+45AbZMc2jH6LRuWVXftcqiI5xdmAI/QrZuo2S2nD9IJ/Fisir03UPDscvi+brTWqPmpJNP+PXv9BuOm5dz79r0nMGwbxsRpRO7j+AwTplGC6/okGpy5D7v0BvVsB6b9u6RGxDMPtjfMXOq4JhHleZNIsawMYnyPf13AH426qJs12C03RUP1p2qaMEp78D314vEIN2SuX1fFYoNoMwJgElS7aEwuTtX0+7hoPGiL1klA19atUQjHiNB5QngSkVD25kfsoY//OolQEqE4k4c/5z5i/gPjlFHGaOiV8x+WoYjH3CGUFnaNKSIidwft6h4e/irG+acTdJtlZOPEcowQHrWr2Hso0RH5b7fv/YjM8L/iBOQfN3/CaU8ErLRnKDfMHf4uZcQo/rgH9P/rGIub4mD6VTE0RtPpx3jgXRtIGSnbHVQzFMLrfMh4bxLYRgK6zsHt69RO/3h8jk4lOx/B0LdPqoiIsR+zGHk2DgfHOG9XxJ4G0yzCZe5JQKQjARHXmk/v69vzoVfXUkI4YPNn/IInhJUjCNpl13W4tjkY6Ah2vGfnJQorqSK+jfZ9zQ8SZOlJkGXQQPHOU7x3gjYlFHYkh/fX9xLEuSeR265EbsNCX/mMrOT5un7tAMfnbVSyEiwys3jws/eyIGJy1Grid/XyoHyGeikJBG7Ek4T8Cu69wlnHRG5nNPFr7rhkMPyvCigp93SKXjOLVsGA430mqYnu2DhjUbbRKfUXC+Fd8cXZB/j5s5eisTdCq6mE+U08e9dHXS0ZJBiPaHxnIoSDKZRR3+4KAHc1Wb2UuAJAXKzKZ/dWlxeMSXlooGz13Nnn+2ZfS0jYzJSXlR17wXhso4FIUZt1bd0ahfAAjcIdPP0v5CH54j4kwck8SY1QD/ENEafAD//5KHM9Lw9nwJg+OcWXRkkiCdMIs2+84qIDEzHqLOfVMKpMI8LNjIWshKg/i3g96Tbhpr3FC3b/4XTvNZxERtwosrpwMIlA//D6DGIbvTI38UKMgq36O+7AEMPxy2cRy59csewiiEkZcZoSdDTe7HUiz6ZEMyrgqliKnmh2hQRWREDXObi3nxOwiGvbxD79iDd/you7vOtPV9h+EAHYg7HrCUSxv6dyuoFj88ZtVK8/xK8Qm/zFT7GI3jcatMjE2smozZ/8W/zEJ/ETjjzyN2k7QrggIs/1AU9OP3mbyxb1eYxhr4v+CNjdy0surshFSQ0pfP8c/70p4nNoYm/YQ9ctgLwk6yqf5a+ARoMwP775Ex0XlgRm7jhtcX1GFv1OT0YAyOQK2FMuUsRcQQT2f33/OFlJVGkrIkTz0hbJGTbz9/GzROod35ppICepLf9TK4nnEgxy3JP4t/xjCQp54+ItyM5bkZ36nuBqZCQiLGK/03Nai1xhz4nuDxoF3FFO3gtGLR6P2VMuEkf+OwauqyVmP9I/mY+uEM4tHBNfgs8bf1nJWDQeK3pmWY0eAV1btz4hrETgdRGBWPQg9mTpZx9qT52THuAfIyFRYvfh9nOJp5PXLxcnhJVhb5VzOFRh4Tm/qZgNO4K44o5RK3RRviWR5kjKgooS31AKXj2Y9R0YMWXGo5GYSGBnd3eydLRYCLtv/o4P8aPHk3QPvQnEq0iABNJJQNc5RIVw8ohwUCxN7fJPIjSbGVuidj/Ps7xToRYQha49nxUnSZbMVeDjlqzC4ZFEpFsqIj0rhLvlW+IPVBEJYjgR70VCeNr80HL63Z9w3Gqg4qXrOads2A2037rRV/8XvxrpirBJfRKp/SSCPSNR4lbdgt1oe9FivxbP781JJZysjkqUvbdneQyCx6lNA0yhqPe8PTpxQZhpjyapeiNJYazLySKNthtRn/x8IbxwPPSF8Iy/jwhhJR0uHpNFQlgqWDQe6TQhW9MrXVu3NiE8liWb7IOfJfoqD7S8QU+OSZt5EJMK4WmE+WIhLHlteclri9sA7Q33NPLsmKZJ+sRkaS0gQC8rhONm2GIhHHA0k6jyTUkTGUqayNbMWTaUBEjgKxDQdQ5+0yY5wi8+4B+7MHlhB6a2OZwjPF8IN3YtN2p39xFeVAuOMA3+9mRfRVH9cRIo8aOYFwjhi5bM1YkKcoLC0X9jAh9e5HBXfE6xdIT4IvNyhN1Wj50o4xDDtuT1/vwe+PEN2h1Jk5v4twO8klxilfLbbzzA89/mpeXFCeEc2kVZNZVq7z07Rk1CuTujNmqHP08jwj0Lmf2j6fK/B/PqhPA0CCO9x8BJsfDGe+yng9zDs+OaRJ53MGrXcPjzNCKsotWLxmNuakQgHzguyBWNPk+j2F5EeOGYLBLCojEWjcdXeJ55i/kEdG3dmoTwdAnoniwBdY2AepsRwnGpEWKC/Rwtfxlkkis1Xf6Jf1iKslQjluWH/+CD5KwNqt/jqdosd/wnGnttFO+r3dE/4D8f5YFVy0zaqRESea5K5FnlG8sDPDR3YlIj/CWswJKV3HE5IezXQSFMA0ECJDBLQNc5TGqarL6FT40YyB6K/GO15+EJTr80UBr7qVsJUiMiJ1Bg0JFtXwXkPWU8aHh2epJbfIEQXiCQVDpBSdIJ3t48wAvZmLzTbeDn3yVvIPDBiYGkTdwRR3Dz4AXM4g66jZ/hFokTwiMMuj0MZClvkrIQFO6ykTnb8NLbJJ3vX0nnU6KxXb3upPglTo0oB/Jy/ZQGPwXDXwmV+7p5ufGpEc4Lym59NjVCcnWrsl/mV8nfffVRAih+JGphRHh+akSh430XQLieS+RXDWW/XsD3zwNCWE2qBOMRnMXJUiOmmmKyohuJCMuOQPeUqrljskAIT+oL+OvoeNAArZWArq37+kJY8sKKVQvvvd25ziaB6cEPM8n6FbVJDP7xPXM2y6GOveJLdylmYjgDy0y+oZwky/vJ+7KzOXRqxK7kcUky/C/qZAl/o0GSHOGMvPkuv1lu10trcDcsuPlr6rdYCMelRvjtXes85M1JgAQ2jICuc5h2I+E5wktvlnM3FmclDcI5O16iqX+KmBpIpLjyq9rk5Nl7zzCGNjAZcsrDaH/m+M3Z4IcvkOS849Oe2HvZKBbKEZaleD+IMtnYvCg1YrqJbXaznEQfu5IjrKLCzuZpb9PZZBPa7GlEinP8Zrnp6mV0w6CoOcl7tZyV1OkLSWQTtqSDdJ10kEWb5aa+51I5wkPfT/v+yd+sFhSfCcYj8vwsFsISZNor4mVoo6FUEhHCexMfPW9MvLewuakxycZjwx7/b6o5urbu6wvhC3ONomM2ffucOT7tkRxFY8nyi9pB4L3F3pa3+XrddpfWnOfAe0P1j0/zNiJMIwExBk+Wnqp7snHD0cIfnV27regRawGxetHxadHjdJw2RY9PMyxYRiH0GczFQjjASW2WK8txNbWyu5mCPxIgARIIENB1DmGI3hFjKufV2Ykf82W5wGa5F69yEg38Be+d49NM1G05c3hinyLHlYWOmpx/bFqoPWKbP+L+QiHsi0TZNeaeshD0C05EOI+Oc6ym2ljmnWyQKEd4iE5djnwLHJ8WPi5T+tiUY8NMxUCE4U9yTGa+iccvJTrqpJjsTfzKjy9eISeRxV/eu8enmeLDqj4sOY7MrlZg/S7Mb0tE2yph/Pi5bCz8UU6W6MjJEi6VQdtCreYd/zZzxJoqET72SwnrohzdGfU9lxLC8sIy6krbK5ZzsoXyx1ZpjMfPJQz+o+Rodyqy49FdRZg/Hjo5wnCPf1N86nXZiD4RAN5JF/4+okVj4qf9XPAilHA8aIDWQ0DX1q1RCF/0wYyY8wnXw5V3JQESIIGtJqDrHJbudHDpWPuc89lNz8F2xG+AXrqlG3DBoqjzBjSRTSCBLSOga+sohLdsoNlcEiABEliGgK5zWOYeTlkK4SWQUQgvAYtFSSARAV1bRyGcCC8LkQAJkMB2EtB1Dkv3lkJ4CWQUwkvAYlESSERA19Z9fSGcqDssRAIkQAIksAoCus5hFfdmHSRAAiTwtQjo2joK4a81QrwPCZAACayBgK5zWENTeUsSIAES0Caga+sohLWR80ISIAES2HwCus5h83vGFpIACZDAlICuraMQ5i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bSGcQobsEgmQAAmQAAmQAAmQwJYS+O6775ZuubYQ1rnZ0q3jBSRAAiRAApcioBsludRNeTEJkAAJfGUCuraOQvgrDxRvRwIkQAJfk4Cuc/iabeS9SIAESOCyBHRtHYXwZcnzehIgARLYYAK6zmGDu8SmkQAJkMAMAV1bRyHMyUQ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RCK912HhzEiABErhaArrO4WpbxdpJgARIYLUEdG0dhfBqx4G1kQAJkMBGEdB1DhvVCTaGBEiABBYQ0LV1FMKcWiRAAiSQYgK6ziHFSNg1EiCBFBLQtXUUwimcDOwSCZAACfgEdJ0DCZIACZDANhHQtXUUwls0yuPRCNjdxY5q83iEEXax6/yDPxIgARKIJ6DrHMhz+wjQR2zfmLHFqyOga+vWJ4THQ/S7HXRabTRHJTQbJWSW4jFEs3QLj98GL7qJuwclGDUL1fzuUrVtfmG3v+3KJzRKO+iYBRiZBnpGbvObzhYuRaBrXcP97gk+tcpLPhNL3YaFvxECus4hhCeBvR42S7gVNshSxSOcfGqh7Bn3JGVmhmXcR9M0UGu+x1+4i4NyDbZVxl4wCLCqMlc5JyR4Mej30O81UXs6gvmpidJyTm9B6+gjrnL4WPfmE9C1dWsSwl1Y1+7jyOf6SMfpe0IYx/jTF9FirLsNA5WjEYyzDsxcusKl434D1ZKJ3/4C7v5Uk5eHKlLWxc1/0r5CCymEvwLkb+gWus5hiiiZve5ZGey3KzitFWWtyv/tYi+fQ8YzxUnKhIdmgGY5D2NkoFkXe4ce6tUy7F0b3WYZWafwqspc1aQYoVevoPT8Lf7Gbdx7VES5Yogt33NX91b4o49YIUxWtXUEdG3dmoSwrOyPgR2xAvpO3xfCURE9QKNwB0+LH/Gvmd+6gWSDSUD/mSA7EpgloOscgjUlsdfOvB2J3bXm290kZUI96FrI3O/AOm+j4qpe0b0NFO+YKHwcwjHxqypzJZNnjJ5VwH4rh5O6hXIubSuVVwKNlZKAFgFdW7c2Iez3Ut/pzxfCzdIdPM5+wD92YfLGPeraMAwbv/0h7+T3nsCw5d+h9AmJKqjrQqkW0spXnqDu2cjtv0Thwz+wC9P3+K4pxr/9Gmc9AxlnaTCPj/+acF2BG0npnnxCy1sbdJcGLy6DsVyXl4h51hf5s/XMlonOm7jUEb/MK6+Nbplu5Qz5jgnzl/f4++Zd/GQ2UDfygaiOXDfqwjYM2L/94ZSJLk/GLnk6kf4sGtdM7H6wMJaoiPX7X/h8+wAvLBtWORwRGbQtmDJGv//1GTfv/iRjJP8u+t7Pj0od4DjoFL0u9ewc9l/+D48mrJcsL8702v1uaBl3LH/L3z9CNjB+AgK9hrCyWngv7QzNpaEsdd56jOgUcpvoM1/8fMc+E4M2LFkethU/NUbCyTKLTkRs1KrgxuEuPvxjYzo1e7Bz+2jI2LrpM167a7/i/d/A7YNnqFkWKnTMiwdky0voOoe4bs+310OxcbdwmLsoAJGkTPius/ZS/fcerMw+uva53DOLVZWZ6a+yCaY8V9YY9Yrl2KXbBy9giV0qq7yMUQuVG4cYHJ+jM1HpotPFxt95vIvTLw2URkq0S7lzSQ/xTVkM2PiUEUksCdqeoA2+fQ9PxAbYEzut4yO2fGKz+SQQIaBr61InhIdtE6WHTRGsfVieKlCCpnDfRva4Dbu0K4ZKyjwfwDzrYppi6xqS5osTKaMSt0Zo1w7x8ySy7AoLq/wRw0mkOSw2kojc5GVETk1SRuYJ6mCZOUJ47x2+BCLjQxFN3z/1hbgvlu/h2bENU/o9bFkwnv4KvD5D14cz7sDIPkC3dIK6LHtmRh3YlUM0RKj7y5Nuv/bw7ov/EqDasyN7+8RpqTSYmwd41bBFeIkbc9JXeii966NedCMko3YVew97qJw2YMi4uWPUQeXDwBtHb3x++AG7RivkeJRjtPNFWH98Rj4ihJtJy88I4emLRNAZ9ew89q0s3ggn0fHoe3PJTcWRfoxkqUP9pL4bD/s4/lOcoZMHqFgkWwidERujNqp7D9GrnKJhyMvdoClj9VwYfMBAok07nkPeDb6kSdSscMdG6aznzPFQu7NjdOwKDn/ejX2poHVNFwFd57CsEFYv1c2yK07jf+4zdXGZ8JXOs3AUfYn0ns28K7pXVSZWCMuL8M2DV2jI86LSMhpGBUe9Et716yjuio+o3sDDYXBV0vvb+BRfJGVvrOxiu4QPRbGDtab78hwU095NZ+2n2LsbD9H37ZkKjhTuw84eo22XsOvZgIHp22kdH5Guec7ekICurdt+ITwTfruLJ6dt2VDmG2NJlShKqkT2Hf6pF70Isfs3sxAUtVFDEja2aoo5UcdGxYn+OlvUImIjuci9ICIsotMUo5nJv8TL/pyIcGyZOULYcxb+fw230evjXng50+mnVcSHgbxAiHZz+13Gx66IXF/LiSMofF9D3hOq8VEZRxF6UfGggxyhVbmBw+ExziWnMIuxRHeKMIcmWnJfVxpHU1y8el6/huwRRNUfA090ZjtA+eho6jj8+yYtHxHCY4mQF3sZ5F++nNapBKk4p/HpF5lf/hKn1xfFMJiKExNhTmqmokJ4LKsZRVOWgUV8e+8NMvUKuPO06EX2XedbyU7nszMeIpLduSqrHZUKmoW6cBf1rn7q5eb6AwxC0e6kLWS5bSKg6xzi+jg/Iuw+n+1nL5DpNGejp05lScqE77oqkZuknpn++s9wMJrrvXQOJQrcliiweoEXkyABACWMp8/VyLMR7n1lBebJGzRraoPfQAIsVTz+NfwSush3DBpFed6zePeP3Mezwc7fZNP0R7Gb8joQXn1M5CO2aRazrSSwmICurdt+IRzcLCecRn0VLbOwU++4Ythbrt45OZ9EH13tJG/yE6EZFGx+GsOsEBZFKOkRLRjnEql0qhaxIUtTriHy/n3J1IiBRBHsbBPl7vXAyQFhIxdfJjpJYto/08b4Miqaee1+U4LCKpoYL5adKGxg6X2xEJ6mh6iWuuUzUwcyM8ejbZsKaqNbkuioG+kUReecoNEr2xjvB9NQliwfEq4iwkuygiCbcbrXA3XGOcZ5z+YKhXDcLaK8xx0D142sJ3xdYWzlw0u2EYkxk7az2MywxDYS0HUOywphU4RwQ6KndXkh3JUVta5VlehpAadySoK7KtLF4jIbKIQDp16I5XJPK8rISpsEVna9l+MdfzXGyVeWNDLvGkcI2y8kqDCbthRcXbxYCMO9584JztU9fUTeqpN7KoeOj9jG2cw2k8B8Arq2LgVCePbECVeg7rkRzdEFeZvB0yqGYkxuHSIzWV6OE4lulLJVVaJuJz4KdxkhXOrDKA9gSPrCMHSEVsDIzS2zQiHsvTzkP/4rm1HmiGXfIXgR52WFsCu2Azm5I1l2NGuot99C0rinPz9HOxDxaGbEqfREpColrCIfhZ68OOTRDuVjT5klKh9oT6lvoDwwJHo6DIvFZcTtMmUjQzcbdXPze2v1Nt6G4Uzz0Z0Ibw059ZKWCfx/eWFzfirHWI4VbLT/C1mdnfxCOYi0sKkkoOsclhPCI/Q7fezk88j6q0YzObRJymy6EI5u8JYXceO6CFF3NcZZPZPVJP/ow3kRdGdvSSAQk0gIx24+8I+n0/ERqZzu7NQ3TEDX1qVSCIdEFlwhvCei7oLNzBLglDf5fRELXrR38uYfSS1wlqQlReCLvYPadTnn1d+5LJNv0fKWmp/zy5yjNqyinW+J+NyJnKYxjW7OL7NCIexEviUH9kyW468oIuwuKY5w6pylqXJ8Jf9a5b/Jhjp3/9a8iLB6CZG8YcmFKAxM5CQSWhTR2omK1tBSYYLyk2hvDcNqG/mWSgOJLDeuPCI8dnKKd/yPpHhDGHWefn7vcbs+2dw2O49UZDwLa6+L9l4TmVoGXSftRH6THON3aKkcb0eoxGyu+YYNaJq7rusclhPCcXPZ24A8saFJyoTvuqqNcEnqmelv7MuslwM8OsUnCbioQPd0NUZWqiaBEveA4Hgh7IrnB8NpHYmEcCSFLfLKMElBS+4j0jzr2bdvkYCurUulEA4vu3tL+LLJrStv7PHblSRHVVTy/WYg/3dGiHnTyjm6R5blP2RQKQMtLy3iYpGb4NQIlcvazcih8e5HFMIGNJAfO7fMJYRwxMBO8tG8vLfYHGHvCKOcVo6wK9oeyMZGJ4fVi0DvfZCXlYLfD3fcXsq4ubm3YeGmxGEz10RezlIe1dTRSlFht2R5z+m9fi0CMiNnNDunfETqjM0RVnNH8pvlXNNONfBxkyQR4dj6Ikuv/jzc+yDHUk3guJGnl5K3PTmhRDlkE1n5e6NgyTmrLSeH0fPGEn3vhDfGedG6EXOEU+8vdJ3DUkLY2S/RkNMR3LQx517pep4AACAASURBVOfloff8UxWSlInedFVHoyWpJ+bezqpVMEdYrUDJxuG2bFKbfMzI+VsNe80qWg8krS2QSuGe6AL3BAk/p2GmjllhPGvvYvZphNqr4yNSP/XZwW+MgK6t21whLEfFNBpdZEoS8fMNa2hQYz6oIfmiw66cOlA5kpxR2VHvHZ+m3tizD7ooOScjyJFdw55EHm0My5JPLBpr1GugvP8ceHMmAsi/mRz1U/keT51TFwqBHf9qo518CU/a0pPNR9MTJPxob/DkBG/n7/GfknPqRgjCpzaov7gG7Aj3JCd3eopFnBC+uMwlhPBbOTXipI5aMSOnpLn8RsaZiNWc++LgRxQXnhoR3ATot8frnzo1olmH0op952SKFrKnPcl98wRnRnZEF97Iruyc5N3Jl6QsEaP9v/HZiBfCTr52rYPsWHKqncjnxUJ4YXlHuMqulntyFF7X2wwZEzWdOTXC6YucgBH9gEsSIaxOJqnu4aHsQj+25ZSMmVMo3Ne2rnyo4L7M5Tdy2kZOdqr3m5a8MPXx92cjJISduZQxJSK8g0ojcO6q96Ix/I86EUW2Jg4lh9G00JUciekpG9+YxfyGuqvrHJYSws7JLbKqs/vK/fCFvylMjk+c5ggnKTNrx1rlHKqTD2qor8yV8Hxs41y+vOhaa3Us2yrKRO7t2QR1aoT7MY++bOY18DTUJ3WNtxrTy+H9TiX8RcixnBZR2Jd9H2/kWtksN6kj5548If/udFqwDsX2eBvw3FbMbn5zT+45lme3JJvuhujJCpE9LAsPFeBJ4ke+oUnPrn6TBHRt3eYK4VCeatyYxp+Te/PuAUpGDVY1fA5u8BxhOaTWPQdX7eIdX3T2q3ffSZ6q+283YtqTI4a9A929YvPOgpw3I185ObiuAbOfvUM/sBEiTghfXGbWgTgbLBKdGnGCd2MRwJNPmNqoyykOrpPxfonOEZ4vhLtvTlEUx2Kpc4jVGZhmXb4Q5Qlt5Up6IpKrVuCcZ4luNr7H4WQJMip03Yhxx/Sj7QuEsLe5b255x+nZeBY40i0+fSByjvC883gTCWHXiXdEBJv2b05udOwZ1+JM69XqlJ2cH2pmG/j+0E8tmQ6TI5rllIno55kHbfmSlaGOb5KvEh6UUbPL8iJ4X44DPJOXOX6mO81eQ9c5xDG58Nx3J8/fhNWSTyF/Vp+7V/PMO3N3YkcSlIneOPj55M+3cfBCVjwu+sTyZcoE7+09w29Oi/IyOrVNZl290IfXFp3VmAc/x79YhrjIl+WeyHngtgHnGHvnHnXpk9jDkM2NSV0K2mD4fGtyjKNTUQI/kuZZzr6RAKBr69YuhNc/eK4BkdCa+5Wi0C9+o5iz3CWRPP+0iKX7sFDkL12j5gXzNsJpVhd7GXNRV0mTdZHAsgR0ncOy90ld+cQvs9JzZ1+FpEiETphIHRF2iAQ2moCuraMQ9t6kkwvhuDOIl5wbFMJLAmNxEiABXQK6zkH3fqm5LrEQ9vY89GdXYlLDgh0hgS0goGvrKISXGNzRoCt5WTbKz0dyukQgB3OJOpyiFMLLEmN5EiABTQK6zkHzdum5LIEQHg/76Kl9FYcN5+NC9vQb5+nhwJ6QwJYQ0LV1FMKJB1htyLiFw86PeNFowI7fwZe4ts0oyNSIzRgHtoIEro6ArnO4uhZtSc0JhHBPcvL3j3bw6E0LzcCehy3pIZtJAqkioGvrKIRTNQ3YGRIgARIIE9B1Du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2dthBea295cxIgARIgARIgARIgARIIEPjuu++W5qEthHVutnTreAEJkAAJkMClCOhGSS51U15MAiRAAl+ZgK6toxD+ygPF25EACZDA1ySg6xy+Zht5LxIgARK4LAFdW0chfFnyvJ4ESIAENpiArnPY4C6xaSRAAiQwQ0DX1lEIczKRAAmQQIoJ6DqHFCNh10iABFJIQNfWUQincDKwSyRAAiTgE9B1Di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WjfJ4NAJ2d7Gj2jweYYRd7Dr/4I8ESIAE4gnoOgfy3D4C9BHbN2Zs8eoI6Nq69QnhQRtWrYb6b3/gb9zGvScm6nYVud2kUIZolm7h8dtg+Zu4e1CCUbNQzSeuKOkN11zO7W+78gmN0g46ZgFGpoGekVtzu3j7VRAYdmyYpo3f/vgbuHkXB+Ua7FoZe19lGnvPEk7wqVVGZhUdYh0bQ0DXOYQ6MB6i3+2g02qjOSqh2SjNzJNxvwnTqKH5/i989uewJXM48LI+bJZwK2y05TaPcPKphfK8iTfuo2kaqDXf4y94z0akXqyqzFWOmgQvBv0e+r0mak9HMD81UVrpw0YfcZXDx7o3n4CurVuPEB40Uc4bGFbqqBsFZMY91KtlHI1MnHUNJJN2vvM+xp++URZj3W0YqByNYJx1YObSFS4d9xuolkz89hdw9ydxOA15cUhXFzf/SVt5C8fo2UUUX45ROrZgFPeAQRetWhVH/SJOOw2Usiu/aaRCCuGrJrzO+nWdw7TNXVjX7uPI/8OjmBcmx6Y/xqByikbQpu/YoZernpXBfruC01pR1rP83y728jlkYm3ZAM1yHsbIQLMu9g6ur7B3bXSbZbiPxqrKXNUojdCrV1B6/tYN+jwqolwxxJbvuat7K/zRR6wQJqvaOgK6tm4tQrhn57DfquLPThXi9t1fz0Zu30L5bCgCNgn/ec57gEbhDp4WP+JfM5+kIpYhgfURkHmfl3mf/zCAXQi6RXHupTsS9X+Hfj0oGq6iqRTCV0F1U+rUdQ7B9o/HwI5Mz651Dfe7s0LYsemNCs56gUBG18S1+10cn3dQcRWre/1IbLOV0DZ3LWTud2Cdtyd1YNBA8Y6JwkfxFaqaVZW5kgGTF12rIP4uh5O6+LfkS55X0hpWSgJpJqBr69YihAdtG61hHpVKfhoVGMoy0a3HyH/81zVuC3/zhbASEI+zH/CPXZi8cY+6NgzDXXq+fe8JDFv+HUqfcIXHzKrdK09QO0L9JQof/gkJlq4phr392nEAGWfZL4+P/5pwu+BGUronn9Dy1v3cpcGLy2As1+UlApP1Hc5sPbNlosDiUkf8Mq+8NrplupUz5DsmzF/e429Z0vzJbEikPjA26rJRF7ZhwFapLDHLnrFLnk7kKIvGNRO7HyyMJSpi/S7LprcP8MKyYZXDEZFB25KlVRu///VZsgN+kjGSfxc9D+qxPMKBONaAU/S65Djil//DowlrP4qVsLw4U+W0g0u0Y/lb/v4RsoHxExDoNYSV1cJ7aWdoLnlzOJStMxkWn3l4nGIFhFdk3DFw/cFg0iaHsfzvQ7UHq/oLhsaZlxrjtan2K95LZsXtg2eoWRYqQac76qFhmrBasrz8WaUiyVjaBtxHIP5ZWvzMLHxIWWADCOg6h7imzxPCzp6F8Y5sYQi8zDnPlI1Xk+DGUOzgLRzmkgcpZu2lapXM/8w+uva51JfFqsrM9Fe139zFB2uMesVy7NLtgxewxC6VVb7HqIXKjUMMjs/R8ZW+VDKQZ/TO412cfpHVnJES7VLuXFI/fFMWAzY+ZUSSRoK2J2iDb9/DE7GV9sRO6/iIDZicbAIJrJCArq1bixCO6/dYhFj2gRi4GJETzyneeQ/bJkoPmyJY+7C8CJsSNAUxyNnjNuzSrhgqKfN8APOsi2mKrWtImi9OpIxK3BqhXTvEz5PIcg92bl/E20cMJ0rd/VtDhKTK1U0icpOXETk1WYKcJ6iDZeYI4b13+BJ4sxi2Kvj+qS/EfbF8D8+OJUdV+j1syfL801+B12fo+nDGHRjZB+iWTlCXJc3MqAO7coiGCHV/edLt1x7effFfAlR7lGOUMVXLqjcP8KphizgTN+akr/RQetdHvegukI7asjrwsIfKaQOGjJs7RhJJkkipO47e+PzwA3aNVsjxKMdo54uw/viMfEQIN5OWnxHC0xeJoDPq2XnsW1m8EU6i49H35pKbiiP9GEnoTP2kvhsP+zj+U5yhkwcYEQlur9Gu3sDD4Zzc3MjLoe8sbypnXC0im82jIGI31KbsGB27gsOfdwMvDIqPzN3sG7RUbiVUzmUJzwcGzuS5y+3MPkvJnpkVWjBWdWUEdJ1DXIPmCuGZwiNnH8ODdhkfJTKcd/SxO8+aZVfAJvk59zuKvkR68zXvCupVlZlpj2MTjnDz4BUa8kyptIyGUcFRr4R3/TqKu3HPr/e38Sm+SMreWNnFtry8FsUO1pruy3NQTHs3nbWfYu9uPETft2cqOFK4Dzt7jLZdwq6kopil5xiYvp3W8RFJRoBlSGB7COjaus0Qwt5D3iqdifHMJcybmhfxvIsnp23ZUOYbWkmVKEqqRPYd/pElZjde4f7NLARFbdSQhI2tumomeidLdIU7NkpnPUdQJxe5F0SERXSaYjQz+Zd42Z8TEY4tE52ss+13XFEoIu2V2QsvVTr9tIr4MJAXCAHm9jvo0KQicQSF72vOkr4SqvFRGXVHn2vQ+Y3QqtzA4fAY55IvmMVYojtFmENThJqfBhBNcfHqef0askcQ1dASrIVsBygfHU0dh3/fpOUjQli9mBV7GeRfvpzWOWqjKs5pfPpF5pef4ej1RTEMLmXERJhnzcmClIRYIZzBu3/ECU8Cb7KSUamgWagLUy/RSL24XH+AgedE1UvGjYdjN0I1abYbzdpzVmCi7Uj6zGyPgfyWW6rrHHSEcCiyee8ZTuTl14meOj/3GW4/e4FMpzkbYY254apEbpJ64oWwrBIFo7leFHgoUeC2RIHdZwsSAFDCWGrwnr2RZyPc+8oqzZM3aKrNrzsDCbBU8fjX4IvqYt8xaBRx52k29Ow7f5OXjY9iN+V1ILz6mMhHfMtPBfueRgK6tm4DhLC70eGxRKc+ivhwIwdJfjGb5eSykdq5XLKwU++4YtgTEzsn55Poo2OSLYnETYRmULD5aQwxQtJJj2jB8HLeHKMvS1OuIVpszNRdFonlgUQR7KxsPOleD+TihY1cfJkosyWEsBdZmdTgiLimBIWVwI8Xy04U9sJouF9bzJLdhIOIOt+BzAx5tP1TQW10S+hV3JcP8TxO5KlXtjHeD6ahLFk+JFxFCJZkBUE243SvB+r0yyxY5nR9/myqxeys1hHCwZeoec9JmLkfxTuXEyHkiYj5RdqR+JlJ8pyyzLoJ6DqHuHYvjAg7KRKOIZZVhzKauSba8oLomvUuTBHCDYmw1uVvu7Ii0rVkU2ivgFM5SSHuBIUkAnZVZWb6G/sMe8+K5O5/Ubn73svxjp8y5+QrSxqZdwqG0zb7hQQVbCeo4P5mVxcv9gtwT0jaOcF5cL+At+rkpnPp+Ih1z0zenwRWS0DX1q1ZCEskUDYS3LezOOmK+Iv30nNIzRcRrkDdcyOaIzf3ODZvM7j7eSjG5NYhMpMc4Dgh6UYpW1UllnecZe1KdhpVXiRyVUcuLFPqwygPYEj6wjC0KSVg5OaWiWK6hBAORSLj65nklXoienFEeJon7frEiFB0cljlOL32W6gTxCY/P0c7EPFoZsSp9ESkKiWsIh+Fnrw45NEO5WNPmSUqH2hPqW+gLC9mrcowHGVJJG69licqq5MaESOEnaMILTTa/5X83yk6P6VjoXiJ5ghflOscd2LAam0Za1sxAV3noCWEgxdFVsxUKlC/08dOPo+sLwrn5Nn61axK5CapJ5kQjm4YlBdx47oIUdcPOKtnEtDxjyGc9+w5e0sCgZhEQjjeiXl7CHR8xIonGqsjgTUT0LV1axXCA4m45Y2hCL+2LM8mDgV7qC+IpgVFCFwhrJaAL9yo3JM3+X0RFJMdzvECcNAo4I7kvH2xd1C7Lmeu+juXF4nchZvlzlEbVtHOtxwWYQM6jW7OL7NCIRw6weNqIsLukuIIp85Zmn4Oq+S/yYY6d4/XvIiwEtSSjiG5EIWB5LfKhrKiiNZOVLSGlgoTlJ9Ee2sYVtvIt9TqRCSavfKIcEy6TWAYYzfLhTZaSmEVkdp7KBHyd3LkmuRvO4/RaiLCC5+ZNRs93j4ZAV3nsJQQjtssN5a5ef0hhpO8/bGTQ7/jfxTIuYG3STm6KuVb+ZnNxeo/fMXNcpENtJO8/tEpPknbVPq/85waWdkwLStVk0CJe0BwvBB2xfOD4bSOREI4ksIWHh8dH5Fs/rAUCWwLAV1btzYh7G7GaaH0USJ6S4vggFCK+QiAa1T8ZXdvCV82uXUnS3TRYVWR6TzuN4PH/8yJhDpH98iy/IcMKmXI6RfTzWGXigirXNZuRg6Ndz9oECuELyxzCSEcMbCTfDQvbSE2R9g7wiinlSOs0hmyspFGzo1Wub5eBHLvg7ysFPx+uOP2UsbNzb0Nizu1QUwtu+blLOVRTZ0iEU3BWLK8J3Jfv86gm5Ezmp0Xl0idsTnCau5IfrOca9qpBs79SxQRVj794uPTHu+6m27Uu0Fs1N25Tyd8koYXZRtdlCOs8vKLcpqH3UHVT3+ZPEtJnpltMY1sp65zWEYIO/aqLTn/HZXz7/2ciPBT5yQgJwjh/LshJyhMj1Pzc2p7kZMXJvde1dFoSeqJdjjuxVetQMnG4bZsUpt8zMj5Ww17zSpaD2RlM/BxkJGs7kkqfjg/f6aOWWE8a+9i9mmE2hvYQzHXj/BZIIF0E9C1desRwt7h66PamQiOidn0RsjbXS9HxTQaXWRKEvGLFnFKxuUIjzHsyqkDlSPJGf2AgXd8mnpjzz7oygcL1MkIcmTXsCeRRxvDsuQTi4Ee9Roo7z8H3gTbI0f9VL7HU+fUhULgWCC1kUi+rKQ0jGxQmp4g4QuV4MkJ3s7f4z8l59SNEIRPbVB/cQ3YEe5JTu70FIs4IXxxmUsI4bdyasRJHbViRk5Jc/mN5GiuycZFP+q48NSIuPxVr3/q1IhmXUSX7LNzTqZoIXvak9w3T3BmZEd04Y3sys5J3p3kF1oiRvt/47MRL4Sdc6drHWTHklPtbLi7WAgvLO/tEMc9OQpv8lGX2fzmmVMjnL7ICRjRD7gkFcKS4zz3gxqSOxlMGYoVwt5LxPA/6rQT2XY4lPxE00JXciSmJ2jMnhrRsgw8lQjW3FMjLnxmll29Sbfx3fTe6TqHZYTwWFbUCvs2dl815EQZyf9V9ludsBD6SJI3D3dfuR/H8DeOyRGL83KElZ1vlXOoTj6o4Z14MrYxzXlfVZlIjwOnRrgf8+jLZl55bmba677YW70c3u9Uwl9nlI9FWYV92fcxPbHFrSPnnjwhdXY6LViHsqPO24DntmJ285t7cs+xPN8l2XQ3RK9dhz2UPGwnwJPEj2z6TGX7SOByBHRt3VqE8LwzEx0Efg7iwnOF40+NuHn3ACX5zKdVDZ+DGzwTNfQJ2/EFOcT+mEzyVN0/uBHTHl4F0iIckRv7+dD5A/vK2bHvGjD7WfjDCXFC+OIylxDCeyd4NxYBPPmEqS2fu5bjuYJVJjpHeL4Q7r45RVEci6XOIVZnYJryVUFRxb6kGvdEJFetwDnPcpxe43scTpYgo6LUjVp2TD/3eIEQ9jaozC3vOD0bzwJHusWdAz1zjnDcmb2OH0uyWW4KOMknluflYQ/a8pUqQx3NJF8cPCijZpflJe++HPV3Ji9qXpQ6co7wwTN5RqxIGkpkdWXuM/NVPvt8OYPIq6cEdJ3DMkJYlVUblWvRTyxHPxMemoc3vfnqncs7b9CCn0+WM7APXliwL/rE8mXKBNvgPcNvTovyOE9tk1lXL/Thl0H3+M+fAy+fgYouOsPbuUdd+iT2MGRzYzYZB20wfHY1OZVDPZBJ/AifChJINwFdW7cWIbxZQ+EaEPnCRMyHPOLTI5zlrure5LSIpfuzUOQvXaPmBfM2wmlWF3tZjEFfZfWsiwRI4EICus7hm8e6zMuss69CUiQCaRHfPD8CIIGvTEDX1lEIe2/SyYVw3BnES442hfCSwFicBEhAl4Cuc9C9X2quSyyEvT0PfTucFpEaEOwICWwHAV1bRyG8xPiOBl3Jy5ID4p+PlvgCXswNKISXoM6iJEAClyGg6xwuc89UXJtACI+HffTUvorDhvNxIXt6WHAqELATJLBNBHRtHYVw4lFWGzJu4bDzI140ZENI/A6+xLVtRkGmRmzGOLAVJHB1BHSdw9W1aEtqTiCEe1YG+0c7ePSmhWZgz8OW9JDNJIFUEdC1dRTCqZoG7AwJkAAJhAnoOgdy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m0aZbSUBEiCBJQnoOoclb8PiJEACJLBWArq2TlsIr7W3vDkJkAAJkAAJkAAJkAAJBAh89913S/PQFsI6N1u6dbyABEiABEjgUgR0oySXuikvJgESIIGvTEDX1lEIf+WB4u1IgARI4GsS0HUOX7ONvBcJkAAJXJaArq2jEL4seV5PAiRAAhtMQNc5bHCX2DQSIAESmCGga+sohDmZSIAESCDFBHSdQ4qRsGskQAIpJKBr6yiEUzgZ2CUSIAES8AnoOgcS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i0Z5PBoBu7vYUW0ejzDCLnadf/BHAiRAAvEEdJ0DeW4fAfqI7Rsztnh1BHRt3dqE8LjfhGnU0Hz/Fz7fvIuDcg22VcZeYmE3RLN0C4/fBiHexN2DEoyahWp+d3V0N6Imt7/tyic0SjvomAUYmQZ6Rm4jWsdG6BMYjwbodzpotlvo7JnoGvnYyka9BkzTQst7Zn4sVmCYBkrJHxr9RvLKrSWg6xxCHR4P0e920Gm10RyV0GyUkIkQSWTTx300Zc7Wmu/xFxLa/STXrKrMVY6yBC8G/R76vSZqT0cwPzVRikK81P3pIy6FjxdvPQFdW7ceITxoopx/jEHlFA2jgMy4h3q1jKMdG59a5RkDGz86nhDGMf70jbIY627DQOVoBOOsAzOXWFVvxQQY9xuolkz89hdw9yd5iWhUkbIubsU4rLSRQ3GGtx5j8j736iP+NWeF8LBVQf6wg8IbcaLlPeyO+mjZJsxfxqmc6ytl/I1Xpuscpti6sK7dx5H/h0cns3Y6kU0foFnOwxgZaNbFdsG1+/aujW6zjGzsOCW5ZlVlrmqijNCrV1B6/hZ/4zbuPSqiXDHElu+5q3sr/NFHrBAmq9o6Arq2bi1CuGfnsN+o4KxniDH0fl0T1+53cXzeQSXeIkYGxRfCUaM8QKNwB0+L8YJi60aWDU45gTHG4x3s7HjzOR8zb8fyUpd9IKsAZxItDq4AjNCq3MDhzjt8qRclUYY/EpgloOscgjWNx5A5CnSta7jfnRXCiWx610LmfgfWeXtq4wcNFO+YKHwcIub9T91w8TWrKnMlk2eMnlXAfiuHk7qFco5P6ZVgZqUkIAR0bd1ahLCT3yrOfzeY4CrG7Np9G6/OxCAmWu2fL4SbpTt4nP2Af+zC5I171LVhGDZ++0Peye89gWHLLM+BIwAAIABJREFUv0PpExJVUNeFUi2ErB+h69nI7b9E4cM/sAvT9/iuKY6h/doR9ZlmCbce5/HxXxNuTM+NpHRPPqFVdtfAhgnKYCzX5SUCk/Udzmw9s2Wiz0Fc6ohf5pXXRrdMt3KGfEdFF9/jb0lT+clsoC7L8yGTPerCNgzYv/3hlImmsrj9isBzIkdZNK6Z2P1gYSxREet3SYW5fYAXlg1LIpvBiMigbUm6jI3f//qMm3d/kjGSfxf9tyI/KnUgL0sBR+p1yXHEL/+HRxPWS5Z35l8XJ59a8IZKEFvI3z9CNjB+kMzsXkNYWS28l3aG5lI0uhsaEp/5PHs1XwiP2lXceDgMtc2vZdiqoix9tzsqwsYfCVyNEPZrnSeEk9j0Wdunau3Byuyja5+LjfSf9WkfklyzqjIz5JRNMHfxwRqjXrEcu3T74AUssUtllY40aqFy4xCD43N0AtGbgdjCO493cfqlgdJICX0pdy52ZbZ7k1vG2k/5r1N7Jv8I2uDb9/BEbKU9sdM6PoJPCwmki8B2CeEZ9iMn5/VBu4yPEhnOJ1ovihfCw7aJ0sOmCNY+LE+wKkFTEJGdPW7DLu1i0JQyzwcwz7qYBthcQ9J8cSJllGgdoV07xM+TyHIPdm5fxNtHDCehC/dvDRGSKlc3ichNXkZE5WQJcp6gDpaZI4T3JFoYCLWoJfbvn/pi3RfL9/Ds2IYp/R62LBhPfwVeB6KPEpE0JCLZLZ2gXisiM+rArhyiIULdX9J0+7WHd1/8lwDVHvWyI45OLavePMCrho2KqLWek77SQ+ldH/WiK7eV2Nt72EPltAFDxs0dI1kd+DDwxtEbnx9+wK4hubShZQMZh3wR1h+fkY8I4WbS8jNCePoiEXRGPTuPfSuLN8JJdDz63lxyU3GkHyMJnamf1HfjYR/Hf4ozdN6BIi9+M8/AfCEc7+jTZcDYm6sjoOsc4lo0VwgnsOnOtUfRF8ILVkKcx2jxNasqEyuE5UX45sErNOyKk8rRMCo46pXwrl9HcVd8RPUGHg6DEXLvb+NTfJGUvbGyi+0SPhTFDtaa7stzUEx7N521n2LvbjxE37dnKjhSuA87e4y2XcKupKKYpecYTFaJdHzE1c051kwC6yCga+vWExEOPfxeFPHeM5yIUHLetBP95kU87+LJaVs2lGW9WiRVoiipEtl3+EeWj93a3b+ZhaCojRqSWQM9s/wny3qFOzZKZz1HUCcXuRdEjdUyuBjNTP4lXvbnRIRjy0ShxTuYcBu9MnuyHG9N81KdflpFfBjIC4QAc/sdeUkRR1D4voa8J1TnizWfazDi4y3pD49x3q5IbuBYIkJFmEMTLbmvK42jKS5ePa9fQ/YIohpKq7GQ7QDlo6Op4/Cj8UnLR4TwWCLkxV4G+Zcvp3WO2qiKcxqffpH55cfLvb4ohsG13ZgI88XTmkI40WPPQksT0HUOOkI4FNmM2PQkgjV6zyTXrKpMvBCWVaJgNNeLAg8lCtyWl3F3tQYSAFDCWGpQQYPrDzDybITbNuD2kzdo1tRm8IEEWKp4/OtuaGVrke8YNIq48zSLd//IfTwX6fxNAkgfxW7mo6uPiXzE0lOJF5DARhPQtXVrFcLucppwlY0/TbOMZq6JtoiJZFI4ZrOcU5V6U7awU++4Ythbrt45OZ9EH9VIdi15k58ITecvkTSGGGHipEe0YHh5zI7xkqUp1xCtRggPJIpgZ2UzYfd6IBcv3Lb4MpcQwtG8VEfENSUorAR+vFhWS5oXR8P99sQs2U1YZaYOZObxivKfCmqjW0Kv4r58iOdxVhN6ZRvj/WAaypLlQ8JVRHhJVhBkA0/3eqBOv8yCZU6nKxTCG20wv6XG6ToHHSF8kU1PIlg3UggH0qXEyrunFWW8vHzv5XjHT5lz8pUljcy7xumz/UKCCrYTVHB/s6uLFwthuPfcOcF5cC+At+rkpnPp+Ihv6SlgX78FArq2br1CODgykejq4kGblyPsCVJjz41ojiK78oMVB3c/D8WY3DpEZpIDHBehc6OUrarK+d1xlsUq2WlUedFbvbr1hWVKfRjlAQxJXxiGNqUEjNzcMisUwt7LQ/7jv7KBZV6kMvz3xRHhaZ50rFAcybKjWUO9/RaSxj39TU5RmDJoZsSp9ESkKiWsIh+Fnrw45NEO5WMvWT4gXEt9A+WBIRvRhuGXo2XE7TJlnd4yIrz4mWcJHQK6zkFLCF9g09MhhKMbBuVF3LguQtT1A87qmawm+acfzUslcfaWBAIxiYRwdP+Kw/qRt3dAx0fozCZeQwKbS0DX1q1HCMdtlhvLsvP1hxiGNiZdBHy+EA5F4+AK4T0RdYHV/9mKe/Imv9+WHc3+qRXxwmTQKOCO5DF/sXdQuy5HvQV2O19OCJ+jNqyinW+J+NyJ7M6eRjfnl1mhEHYi35ID62xcvJqIsLukOMKpc5amyvGV/GuV/yYb6tyN1fMiwkpQS96w5EIUBiZyHQNFEa2dqGgNRfgTlJ9Ee2sYVtvIt1SueiSavaaIMDfLba7h3YaW6TqHpYRwApueZFPbjBWb2VysSoQ32CWpN0mZmf7Gvsx6OcCjU3yStqn0/7HYoOtGVjZMy0rVJFDibo6OF8KueH4wnNaRSAhHUtjC7dXxEdswe9lGEkhOQNfWrUUIO8ahLfmhHZUf6v2ciPBTqCjkhYJ1wmRBRPixv+zuLeHLJrfu3LQLyVGVm95vBo90mxOhc477kWX5DxlUykDLS4twpFuCEyHmllG5rN2MHDTvnqMcNqCB/Ni5ZS4hhCMGdpKP5uW9xeYIe8ce5bRyhFU6Q1Y2R5ruEXpeBHrvg4x9we+HO24vZdzc3NuwKFWb1lQqTV7OUh7V1CkS0RSMJct7Tu/16wy6GTmj2Tk6IlJnbI6wmjuS3yxnoXaqgXMbVhgRdqLePD4tuTVkyRABXeewjBBOZNOTHHMWvWmSa1ZVJubezkkywVQo71lsyya1yceMnL/VsNesovVA0toCqRQjWd2TgyXcEyT8bQUzdcwK41l7F7NPI9ReHR/BB4UE0kVA19atRQiPJfpa2Lex+6ohpw/IMV1yLIyzG3ckwqjrnS2s/tboIlOSiN9ELQcHLS5HeIxhV04dqBxJzugHDLzj09Qbe/ZBFyXnZAQ5smvYk8ijjWFZ8olFY6kvdpX3nwNvzkQA+TcbytL493jqnLpQCBz1pjbayZeVpCm9Qj1wgoQvhIMnJ3g7f4//lJxT7/i00KkNqj+uATvCPcnJnZ5iESeELy5zCSH8Vk6NOKmjVszICT0uv5FxJmI15+ZrKwG49xC9hadGBDcB+u3x+qdOjWjWobRi3zmZooXsaU9y3zzBmZEd0YU3Mg9yzscimpaI0f7f+GzEC2FZg0Su1kF2LDnVzoa7i4XwwvKOcJVdLffkKDx/DsYcfzdzaoTTFzkBI/oBl1UKYfWSNe+DGs0M7K4439hnJF1Gjr3RI6DrHJYRwolsuqzytMo5VCcf1FB7Q0p4PrZxLh9Sip/CSa5ZVZlIjz2boE6NcD8AIh+xsQw8lSMhT+XrcNOvwrkv9lYvh/c7lfDHRuRjUVZhX/Z9vJFrZbPcpI6ce/KE/LvTacE6FNvjbcBzWxGxZ5OTe45hC7M9OXe8167DHsreGifAk8SP6M0fXkUC20JA19atRQg72ko2tdWin1hWu2r9t+ZQnmrcMMSfGnHz7gFKUq9VDZ+DGzxHWA6pdc/BVfcbX5BD7N828rUvN2LakyOGw4fAzzsLct4keuXk4LoGzH72Dv3ARog4IXxxmUsI4b0TvBuLAJ589tRGXU5xCDmmROcIzxfC3TenKIpjsdQ5xOoMTLMuX5XyhLY0fdwTkVy1Auc8m8g2vsfhZAkyKnTdiHHH9HOPFwhhb4PK3PLeOdbPAke6xZ0DPXOO8MEz1CxLjoWLHJS/YiHsPDPdOsyaPfnE8oG8JJqyA72w0s+0bovJYzuTEtB1DssI4UQ2XRUKfgr5820cvLBgK4F40Q7pJNesqkyw094z/Oa0KKs+U9tk1tULfbjB6pSZ7IOfA8c3Bipy9j+YsFryWWnp870nch67bcA5xt65R104iD0M2dyYTcZBG4ybuHtQRs2uyUlLTkUJ/EjSGcNyJLCdBHRt3dqE8OZgdg2IfGEi5stG8ekRznJXdW9yWsTSfVko8peuUfOCi8/w1Kw0cln8qRGrqZu1kAAJLCKg6xwW1Zv6/77My6yzr0JSJEInTKSeEDtIAhtFQNfWUQh7b9LJhXDcGcRLzgUK4SWBsTgJkIAuAV3noHu/1FyXWAh7ex76djgtIjUg2BES2A4CuraOQniJ8R0NupKXJR/9eD6S0yVmP/ObuCoK4cSoWJAESOByBHSdw+XumoKrEwjh8bCPntpXcdhwPi5kTw8LTgEAdoEEtouArq2jEE48zmpDxi0cdn7Ei4Zs8ovfwZe4ts0oyNSIzRgHtoIEro6ArnO4uhZtSc0JhHDPymD/aAeP3rTQDOx52JIespkkkCoCuraOQjhV04CdIQESIIEwAV3nQI4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pC+G19pY3JwESIAESIAESIAESIIEAge+++25pHtpCWOdmS7eOF5AACZAACVyKgG6U5FI35cUkQAIk8JUJ6No6CuGvPFC8HQmQAAl8TQK6zuFrtpH3IgESIIHLEtC1dRTClyXP60mABEhggwnoOocN7hKbRgIkQAIzBHRtHYUwJxM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RKI9HI2B3FzuqzeMRRtjFrvMP/kiABEggnoCucyDP7SNAH7F9Y8YWr46Arq3bCCE87prI3/8Z2ZNPaJUzCakM0SzdwuO3weI3cfegBKNmoZrfTVjPthRz+9uufEKjtIOOWYCRaaBn5LalA2xnHIGuhWv3jyL/JWYeD5so3XoMxD4jXVjX7qMb+G9d6xpmq72Lg5KBmlVF6h4Pzq65BHSdQ6jC8RD9bgedVhvNUQnNRglRSz3uN2EaNTTf/4XPN2WulWuwrTL2gi/r4z6apszB5nv8hTlloj1Jcs2qylzlPJLgxaDfQ7/XRO3pCOYneaaTurtE7aKPSISJhVJLQNfWbYAQ7sHO7+PlH8AjHSGMY/zpG2Ux1t2GgcrRCMZZB2YuXeHScb+BasnEb38Bd38Sh9OoImVdTO0DOrdjnhD+z7svMPNeqeA8/ijzOC/zWEsI/wfvvshL5qTaLhpGBUcjAx878vd0PR7f3txJ2GNd5zCt3n3RmryuPTrBp1Y5LIQHTZTzjzGonMocKyAz7qFeLeNoxw6UHaBZzsOQ+desi+2CW8betdFtlpGN7U+Sa1ZVJiHQpYuN0KtXUHr+Fn/jNu49KqJcMcSW77mreyv80UesECar2joCurZu7UJ40CiiNCygcHSEgZYQjhrlARqFO3ha/Ih/J8pi68aTDf5WCHhC+NXHf6dC2On7CK3KDRyOT/GpKdE3LSH8Ch//nQpht9oWKjcOMT79JCsMKw1HfSsjtnX91HUOwY6Ox8COqDZnpaE7K4R7dg77jQrOeoYIXO8nK33X7ndxfN5BRalcmeuZ+x1Y52333+o3aKB4x0Th4zAy//06ElyTpN4kZa5kZMfoWQXst3I4qVso59K2Unkl0FgpCWgR0LV16xXCyrnnOqj2K+jdCC/tLqbgpUZgVgg3S3fwOPsB/9iFyRv3qGvDMGz89oe8k997AsOWf4fWhyWqoK4LpVpIK155grpnI7f/EoUP/8AuTN/ju6Y4hvZrxwFkRLDcepwPiI/ZJethgjIYy3V5icBk/b7N1jNbJkosLnXEL+MLJLdMt3KGvEQIzV/e429Z0vzJbKBu5CUDOfAbdWEbBuzf/nDKRJc93X5F4DmRoywa10zsfrAwlqiI9bssm94+wAvLhlUOR0QGbUuWVm38/tdn3Lz7k4yR/Lvoe0w/KnUgjjXgSL0mOo745f8CqwpLlncEaVcyD1rws3PG8re85BeEU3YkutMQVlYL76WdobnkidXoFHKbGCNK1Z/nCmFPdNRlbg1EXKxKCMPlUn99hgHTahabmRSU0HUOcV2fJ4SdPQvjHdnCEIhxOnPbxqszEbmijmdtn7pDD1ZmH137XNLi/Gd9euck16yqzEx/VfvNXXywxqhXLMcu3T54AUvsUlnle3gvlYPjc3Qmyl60vdjCO493cfqlgdJICX15+TwXuzLbvcktY+2n/NfQKmnQBt++hydiK+2JndbxESmY3OwCCQQI6Nq6NQrhEdrVPUmL6Ere63Amx3Hx6MYL4WHbROlhUwRrH5YnWJWgKYhBzh63YZd2xVBJmecDmGddTLWAa0iaL06kjIqUSftqh/h5ElmWFI7cvoi3jxhOIs3u3xoiJFWubhKRm7yMyKnJEuQ8QR0sM0cI773Dl0BkfNiq4Punvlj3xfI9PDu2YUq/hy0LxtNfARFKXR/OuAMj+wDd0gnqtSIyow7syiEaItT9JU23X3uhpXiJIYljFEenllVvHuBVw0ZFHGLPSV/pofSuj3rRldujdhV7D3uonDZgyLi5YySRpA8Dbxy98fnhB+warZDjUc7Uzhdh/fEZ+cmqwpLlZ4Tw9EUi6Ix6dh77VhZvhJPoePS9ueSm4kg/RhI68wTujYd9HP8pztAJvEZEgj9cjAgvftRZ4lIEdJ3DUkJ4pvDI2cfwoF3GR7UHxI8mH0VfCL3nLB+/gufmul98zarKxApheRG+efAKDbvipHI4qUW9Et716yjuKh92Aw+HwWCM9zdZyfkiKXtjZRfbJXwoih2sNd2X56CY9m46az/Fft14iL5vz1RwpHAfdvYYbbuEXUlFMUvPMTB9O63jIy41rXgxCWwcAV1btzYhPO4YyBoZtBwjGfM2uxDxvIjnXTw5bcuGMv/1W1IlipIqkX2Hf+pFL0Ls/s0sBEVttA2zBnpm+U+W9Qp3bJTOeo6gTi5yL4gai+g0xWhm8i/xsj8nIhxbZo4QjjiYcBu9Pu6JE7L8TFKRlSq6ahXxYSAvEOLA3H5PHZpzJ3EEhe9ryHtCNT4q4yhC7yUnGPHxlv2HxzhvVyQ3cCwRoSLMoYmW3NeVxtEUF6+e168hewRRDS3BWsh2gLKk10wch3/fpOUjQngsEfJiL4P8y5fTOkdtVMU5jU+/yPzy4+VeXxTDYCpOTIQ5dkovmSMcH212aw4KdlccMEd4oRn5BgroOgcdIRyKbN57hhN5+XWip8oSJBC10XsmuWZVZeKFsKwSBaO5XhR4KFHgtkSB1Qu8mAQJAChhLDWooMH1Bxh5NsLftHr7yRs0a2rj4EACLFU8/nU3tLK1yHeoFMI7T7N494/cxwu6O3+Tl42PYjfzEzvrbThP5CO+gcnPLn5TBHRt3XqEsGyksApFDK2Bl2ZwCSEc3CwnQz5SO5dLFnbqHVcMe0vKOyfnk+ija5TlTX4iNIOCzT+5IiZS4aRHtGB4OW+O8ZKlKdcQrUYIDySKYGdl40n3eiAXL8wnvkx0vsdHWmKFcDQa44izpgSFlcCPF8tOFPbCaLjfnvixdduRmTqQmcc12v6poDa6JfQq7suHeB4n8tQr2xjvB9NrliwfEq4iwkuygiAbeLrXA3X6ZRYsc3pefybV4iIhHP5vF5wacfyntC2a2xuJHk1ER+SOKqWFp0Z8U45BdVbXOegIYTdFwjHEcjpEGc1cE215QVTaLYlg3UghHEiXEivvnlaUkZU2Cazsei/HO37KnJOLLGlk3jVOn+0XElSwnaCC+5tdXbxYCMO9584JztU9J6bVEhHe99K5dHzEN/cosMMpJ6Br69YihJ03WVmin+48vowQnt244QrUPTeiOXKPnYqNpAV3Pw8lh+vWITKTHOA4IelGKVtVJZZ3nGWxSnYaVV70Vq/m4IVlSn0Y5QEMYTMMbUoJ8JlbZoVC2Ht5yDsbuOYtXYb/vjgiHDkaLxoxHcmyo1lDvf0WksY9/fk52oGIRzMjTqUnIlUpYRX5KPTkxSGPdugIsSmzROUD7Sn1DZQlL7cVTdlJGuVVrU9a9oIc4dCIrixHOOWWkN2bIaDrHLSEcPCiyIpZOoRwdMOgvIgb12VfgesHnNUzWU3yfdu8nGpnb0kgEJNICMc7sVkhnNhH8GEhgXQR0LV1axDCkaN4ZsbhUWjD0vxhmrdZLiJC4ArhPRF1gdX/2Wp78ia/35Ydzd4OZ//NPxItHTQKuCPpHF/sHdSuyxFCgd3OlxPC56gNq2jnW85xWWEDOo1uzi+zQiHsRL4lB9bZ5HI1EWF3SXGEU+csTfcIPUvlv8mGOndj9byIsBLUkjcsuRCFgYmcpNgURbR2ZvLMgy9XCcpPor01DKtt5FsxKTtXGBGePTUiMp4Uwumy2F+xN7rOYSkhHLdZbiypRNcfYujluSbZ1DZjxWY2F6sS4Q12SepNUmamv7Evs14O8Mg7zUUuUml+142sbJiWlapJoMRdtYkXwq54fjCc1pFICEdS2MLt1fERX3ES8lYk8BUI6Nq6NQhh9VG0kSxoB3/e0q637Lvjfz3tQnDzhXB42d1bwpdNbl1viW62WslRFZV8vxk8/mdOJNQ57keW5T9kUCkDLS8twpFuCU6EmFtG5bJ2M3LQvHs+Z6wQvrDMJYRwxMBO8tG8vLfYHGHv2KOcVo6wSmfIykYa0z1uyRN5ex/kZaXg98Mdt5cybm7ubXjVQG1aU8uueTlLeVRTp0hEVxWWLO85vdevM+hm5Ixm5+iISJ2xOcJq7kh+s5yF2qkGPm7CiPBXMHu8RRICus5hGSHs2Ku25Px3VM6/93Miwk+hVpacIITOEWZJrllVmWiH41581QqUbBxuyya1yceMnL/VsNesovVA0toCqRQjWd2T0wrdEyT8nIaZOmaF8ay9i9mnEfWhakVsKR+RZPawDAlsDwFdW7cWITyLNSY1Qo6KaTS6yEhO4+QErdCFvhAOfFBD5PWwK6cOVI4kZ/QDBt7xac7GvAddlJyTEeTIrmFPIo82hmXJJxYDPeo1UN5/Drw5EwHkm/GhLI1/j6fOqQuFwLFAaqOdfFlJ2tIr1AMnSPhCOHhyQljgO2I5dGqD+osfIb8nObnTUyzihPARLipzCSH8Vk6NOKmjVsxg5PEbGWciVnPu5kIlAPceorfw1IjgJkC/PV7/1KkRzTqUVuw7J1O0kD3teWfZSpmM7IguvJFd2TnJu5P8QkvEaP9vfDbihbCsQSJX6yA7lpxqZ8PdxUJ4YXkvRQH35Liyrn8W6uy8nDk1wumLnIAR/YALhfD2WM+Ut1TXOSwjhMeyolbYt7H7qiEnysjRi8p+Ox9vkZfdyfMkNrWcQ3XyQQ2VR1zC87GNc/lAx0RAR+z84muS1JukTKTHnk1Qp0a4HwDpy2ZeA0/lSMhT+TrcNFXffbG3ejm83wmm/El9zn6Yfdn38Uaulc1ykzpy7skT8u9OpwXrUD5X4m3Ac1sRsT2Tk3uOYQuzvZ0heu067KHkYTsBniR+JOUTnd375gno2rrNFcKhPNW48Y0/NeLm3QOU5DOfVjV8Dm7wHGE5pNY9B1ft4h1fkEPs33aSp+r+wY2Y9uSI4fAh8PPOgpw3O93lcNeA2c/eyUEM040QcUL44jKXEMJ7J3g3lheIyWdPbdTlFIeQY0p0jvB8Idx9c4qiOBZLnUOszsA06/JVKU9oO/5CRHLVCpzzbCLb+B6HkyXIqCh1I8Yd0889XiCEvQ0qc8t7Z54+CxzpNuOMHMSRc4QPnskniy05Fi5yUD6F8DdvlDcFgK5zWEYIO0+GbFSuRT+xrGxs8NEIfgr5820cvLBmP8McvXGSa1ZVJnhv7xl+c1qUYPbUNpl19UIf/iacOmUm++DnwPGNgYqc/Q8mrJZ8Vlr6fO+JnMduG+5nzp171IWD2MOQzY0PDk3OcofaUFtGza7JqRxORQn8yKbMSLaDBK6GgK6t2xAhfDVQktXqGhD5CkbMl43i0yOc5S45A9k/LSLZfQKlFor8pWvUvODiMzw1K41cprMRcjV3Zi0kQAKrPTXim+KZ9GVWQXH2VUiKROiEiW+KFjtLAmsnQCGsPQTLCuG4M4iXvDmF8JLAWJwESECXgK5z0L1faq5LLIS9PQ/El7CFAAAgAElEQVR9O3ASUmoosCMksDUEdG0dI8JLDPFo0JW8LDkg/vlITpeY/cxv4qoohBOjYkESIIHLEdB1Dpe7awquTiCEx8M+empfxWHD+biQPT0sOAUA2AUS2C4CuraOQjjxOKvNFrdw2PkRLxqyISR+B1/i2jajIFMjNmMc2AoSuDoCus7h6lq0JTUnEMI9K4P9ox08etNCM7DnYUt6yGaSQKoI6No6CuFUTQN2hgRIgATCBHSdAz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unLYTX2lvenARIgARIgARIgARIgAQCBL777ruleWgLYZ2bLd06XkACJEACJHApArpRkkvdlBeTAAmQwFcmoGvrKIS/8kDxdiRAAiTwNQnoOoev2UbeiwRIgAQuS0DX1lEIX5Y8rycBEiCBDSag6xw2uEtsGgmQAAnMENC1dRTCnEw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fENIDAejYDdXeyotoxHGGEXu84/+COB9BPQtXVrE8LDZgm3Hr+NjMwjnHxqoZxJMmBDNEu3MFNF8NJHJ/jUKiNRdUluyTIrJeDOgTw+/msiv9KaWRkJkIBPQNc5hAiOh+h3O+i02miOSmg2SrN2ddCGVauh/tsf+Bu3ce+JibpdRW53WpOW3R/30TQN1Jrv8Rfu4qBcg22VsRcUeKsqc5XTRoTpoN9Dv9dE7ekI5qcmSit1Tq5PbFc+oVHaQccswMg00DNyV9kr1k0CG0NA19atTQj3rAz22xWc1oryzur/drGXzyGT6A3WE8I4xp8xRrlr3cDDPoXwxszQmIZQCG/y6LBtaSGg6xym/e/CunYfR/4f4gIMgybKeQPDSh11o4DMuId6tYyjkYmzrgFfii1v9wdolvMwRgaadRHVcOu1d210m2VknTatqsxVjfgIvXoFpedv3ReER0WUKwaqpT03crvC37jfkHpN/PYXcPenmrywCLNV32SF7WVVJLBKArq2bm1CuGtdw/3RR/xr6cYCfSEcL3ad+rsUwqucZKuui0J41URZHwnMEtB1DsGaxmNgRwTVPLvas3PYb1XxZ6eKPf/Cno3cvoXy2RCmp4SXtvtdC5n7HVjnbVRc1Su6t4HiHROFj1Kvch+rKnMlk2eMnlUQNjmc1IVFMDx+JfdjpSTw7RLQtXVrEsJDtMq3cJgTIexYMp3fckLYEV3dCs7yHZjmL3j/9015YzbRqBvIB5buMOrCNgzYannvZswynBjda/cnsRGv4a9keb+CgSxLdStnyHdMmL+8d67/yWxIhCQfiHqLHW9bMA0bv//1GTfv/gTDln8XfSvvp3zcxH8+DGAVwq/zo3YVNx7+Crzy2fnRmgMcB52F1zLHQb38Hx6dfBLmah3OLd+d/Fv+NJa/5SXikw2/OKh21mp1/PbH39LOA5RrNqyyRDGGsqR36zGiiS3uLRWLZKkOsUJYLa/KMqj9+1/4rPgJJ8ssOpGfUauCG4e7+PCPjSmWHuzcPhrC3V8CvJivzlzjNSSwvQR0nUNcj+cJ4UHbRmuYR6USsHWench//NcVrFje7se/LPdgZfbRtc/FpmWxqjIz/VW23hR7Y41Rr1iOvb598AKW2OuyyssYtVC5cYjB8Tk6E5Uu9l18zZ3Huzj90kBppES7lDuXlD/fxMeAjU8ZQcBuKwMY8E237+GJ2EZ74luS2/XtnclsOQlcTEDX1q1NCKtcpmbZNWR6Pw0hLAnF954dwzYlv23YgmU8xa94PV26G3dgZB+gWzpBXVI2MqMO7MohGiIQJ8twjhDu4vhPMXKT/K4d2Z8w8nKW7+HZsQ1T/uOwZcF4KqL19Rm6Xp6WErJ7D3uonDZgiJobNE1ZMvv/9s4XMI3sa//PutRRVVaVrilVm6gS9aMqVJWqpapUlapO1TtxuM5XdV5VVpVV4atCVagKrqwKr1pWhapSVdzi9nfmH8wMQxhuhgKTJ2Y36eXOvZ87nPPMueee6aI6Fb3uvIa/4teibP+ZRd/22Rjtah61zjd804JCuPXrr8ho7YBBhmwjmoUSjD+/oXCFEJ4aYd+WZ3CcGYy7JqpPm8id9mWe8vtYQkTWj/C4/Xjg42GxiLcXN+fAxh3U8o/Rr56iKdure7LdqpdfyZzOMZSoyp7reDLn/8D0lLBEh4r3TJQv+rAQL+erdrfxUySwqwRUncMqQjiq7UQCArlHIlqnD+iObVvF7tvC+zj8cO3ayIJjA5NqEymEJehx5+gtmmbVTstoalUc98s4GzRQEpvfqUkK3sgfQHD/NjnFd0nZm1gBmE4Z5yXhUG/hU1hMuxd1bGEeZ9+9IIII29uPMfDsthWsKB7CzH1Axywj49rGoe75lnkhHGXXd/Ue5rhJIA4BVVu3ISHsfGk7L18j223NP2nHmbFEF+zDcoiXGuEZms//GrODWe7WXckVoXb0tFnB554YI0/LicErPqij4AlVVwjPH+pzx5MPpnvYfRolnA8NiWJORNiWoI90tOVvTiB6iGbxHl6UPGHrGfl3eNcaIN+1DO7UWqJcG8r4j3HsOoFphPfdO8i5CNT6s3w8S6TmukDl+HhmUMMRYRH/uhjpbOEN3kxzquejrNYI7LmIcwscQFzIY/kihoXwpGeipMt2pzxAeHMeNou496LkRpkdJ1PNfcbI3Umw+xCRfGHPOw7f5eNiCxJIEwFV53AtIewKt3b5Qg5t7bsP86vb/aREbpx+ooVwDyf+aK77MD6SKHBHosDODh1EwLp22gqm3HqE8el3ObCWcUU6cPf5e7Tq1gG/ITr1Gp79ngns4M1HtYPCdtgsiR3M4ewfuY7rm+y/yYG4z+JP5HEguNMXadfTdFdzLiQwT0DV1m1MCOsihJvypN0QQSPxRTEYNXnSLuJUTtTGO0mrIoTDFQoc49GSiG1fyzrCOiRk7aiqf+t9mRCeClR3kez2LQkKOxHL+Z9gdMPaPrTHIf1cZnXUM23boNqSWQxfPSMisXlg/7uTVuIZwEtovbJEU73rTOxTw/2KicmBPxUibGDLEmWQgy69W7OcandLMy9bmktTuBMUwpF0QpUlJl0Nt7ScK3wdYWwUgluTwX7CfGk+SOBmEVB1DupC2Dm89myo4bM8OE+DCmKrVrX7cQRsUm0WCuFAJSPXnmTP8L0hwQxrF0uU8J63S2XnK0sKg/sZe2zmawmEzKdzGZXQA32ggo7fTsPxCXsnuLSu6Q3U3Y1zgjIx7PrNuu052xtIQNXWbUgIjzHoDrBXKCDnRV4X5FstXsskhLBfJOWmAjSYtxwSUqsK4XCe3Fi213QpMdT5CEm9nf1Mc35916sMUKpn7FJFGStyXKoj0zIwqTpCOSiEv6KVFWPbrzhpGFZEoNgXgVtAJ5AT7DOY5QG0yhCa5N6O/IcL53L7rvhGJSqE5XR1U8R/o4OPQTizvGM74lLH/qWkk2R9/59zx7iU7w20DpzyjSag6hzUhLDsysgOzaGZw0lPHrC976Xd2ep2PymRG6efeEI4fGBQAg7aLRGijqgN75otyqnu6SKQfVWNro4Iu0I48lCGV3I0hl2/0d8CTv4mEFC1dRsSwhM7x3TPK/xtr5BEEcr3fAJv2bIlIYSdaK9RuRAjtqaIcODktJWzK9ez8ryknI5zgHhxRPhf3RLnNaAhT/wTyYUV59Ix82i7EeOwEG6LqDUkF6I41LEvkdOSRGS61VHocNwsglwf1dAptOUgy17wNPgaIsJWoffJXrC4e9j4982CpJHk8KHTQNU9XT3vIKxIdw5GvodOvoVsPYuelOFz/G0cvsvuK/47CaSLgKpzUBHCQylpVtBG8nDdse1K8Gd1u5/UQbg4/cQTwm4O8PgUX2W3yjomMtulkh05SXNr17yDyYuqbDji+dFo1kcsITy3W+kfcQy7nq7bmrMhgTkCqrZuM0LYPuDUlJO0EtXzIgZublU/dAJ38VqrCOG8RBZ9OcJ2GZ4XyJ19R0OSUiNzhN1SPfuKOcLT3C4rh2ziVFvIn0vKQdGbmSPG38g2mSNsg8LYqpRQGddhjCto7UsZoaJ7KC8iImxVhbDEZGu/hYLUjxzXrZJD4UMU7u9WTnEvK0XqnReOBCMX0TnCw1YV1Z6MQ/Kcp+cEY0WEo/vrSS3pQzks6OT3ejnW51JSbwrHWZM3krftq0RhH8KRvzeLhtQTbdu5evaPJ+Cv5EvrQQI3i4Cqc1hVCE/EFhQP2yh/lt2oOREsvanY/aRKo8XpJzxhz7b5c4StnTY5UN2RQ2rTF1XYf6sj36qh/Uii4L5UCqfSDZwKEl5Ow1wf88I4XN0n0jcFxhvHrt+s+56zvXkEVG3dZoSwF7nLvHWKpHsHCNq5WY6wlIppNnvIliWy6YnlwLqqCGGraoRXEUL6t04AS6H2CxFWdtFxr2pBjKoRCw/LfZSqEScN1EtZqXYjlSGqxxhr3oERMVZZOflbfC/X3pf8MnljkiFFzwdffFUgQhFiK2Wk3MR4kofWtQ7chSPIIaFrRaDrXeQmkvtrR0qjhfAxHkrecm+atxzewpurGmHPxUSmYVWN8L0OKZYQtg7aWdHeDN42pfqE1KsLVqFw+rOFsVTJeN8UYSwnsgeSBlKXA4NfvkmuYaAkm8VRl4jwHqpNX31Ra65L+d4848AZ32wCqs5hJSFsv1DjmTx8X0h+cNhge5Vk3B2bq+z+3EWtkmv7qE1fqGG9Za6MVxMTl/LWUOdKSbUJXdwtlWlVjXBe5jGQQ84aXvj9lP0Rd5eqv49Pe9XgYWJ5sYhRPJBzGO/ls3JYbtrHvlN5Qn7vdqWC0VMpyekewHNGMX/4zalo5FQ9yosf6MvOmTmSwIQEUGRPz33pydV2/WZ/Ezj7tBNQtXUbEsKW6LRyZXUYbXlt5jep6XtUQd2rz2jbNid6OqtBGV5CFSGcx8nZRESoVcZG3rwj1zQbUqnAb7dj1RGWk8Rzr4L2IponOJM0Bm36OlBTXjPq1MG1TWa/gVrNsGvz3n34XGoIS3Sz+QBPp1ttYaEbrpSwRAi7h/u6+qK6wY7BNF+eYeA7eBGVyxasIxyud+xOKKYQtvMDW3VobgmhQF1ib2ntt1HVYFg1nN06mXquiQdPxzgNvY7UFs1SZSL8Cu3lfNNuCjg/EggSUHUOURwX5bwuqoNr9+F/E90yux91Uf/rk7/dxdFr2Qm66hXL12njv75r296fluQhfWaz9YbY8NDr2pxScf/xlan0dRSYs/XqaamTbrr16+1rNGRO8kY+n5+IrPfu903wfGZdahpboeb4dp3fDxJIKwFVW7c5IfyDV2L9bzFjdYIfvKS8HAmQQAwCqs4hRtfpbhL7IV8w2GdBJEViLkCSbkScHQlsEwFVW0chnNgqUggnhpIdkQAJJEZA1TkkNoBd7Si2EHZSIx4N5neodnXqHDcJ7CIBVVtHIZzYalMIJ4aSHZEACSRGQNU5JDaAXe0ohhCejAboW+cn5K2b1kuXpm+83NU5c9wksMMEVG0dhXBii04hnBhKdkQCJJAYAVXnkNgAdrWjGEK4L2cVDo738OR9G62a9wa9XZ0wx00Cu01A1dbdGCG828vL0ZMACZCAGgFV56B2NX6KBEiABDZDQNXWUQhvZr14VRIgARL4IQRUncMPGRwvQgIkQAIJEVC1dRTCCS0AuyEBEiCBbSSg6hy2cS4cEwmQAAksIqBq6yiEeU+RAAmQQIoJqDqHFCPh1EiABFJIQNXWUQin8GbglEiABEjAI6DqHEiQBEiABHaJgKqtoxDepVXmWEmABEhgRQKqzmHFy7A5CZAACWyUgKqtoxDe6LLx4iRAAiSwXgKqzmG9o2LvJEACJJAsAVVbRyGc7DqwNxIgARLYKgKqzmGrJsHBkAAJkMASAqq2jkKYtxYJkAAJpJiAqnNIMRJOjQRIIIUEVG0dhXAKbwZOiQRIgAQ8AqrOgQRJgARIYJcIqNo6CuFdWmWOlQRIgARWJKDqHFa8DJuTAAmQwEYJqNo6CuGNLhsvTgIkQALrJaDqHNY7KvZOAiRAAskSULV1ykI42eGzNxIgARIgARIgARIgARJQJ/DLL7+s/GFlIaxysZVHxw+QAAmQAAlci4BqlORaF+WHSYAESOAHE1C1dRTCP3iheDkSIAES+JEEVJ3Djxwjr0UCJEAC1yWgausohK9Lnp8nARIggS0moOoctnhKHBoJkAAJzBFQtXUUwryZSIAESCDFBFSdQ4qRcGokQAIpJKBq6yiEU3gzcEokQAIk4BFQdQ4kSAIkQAK7REDV1lEI79Iqc6wkQAIksCIBVeew4mXYnARIgAQ2SkDV1lEIb3TZeHESIAESWC8BVeew3lGxdxIgARJIloCqraMQTnYd2BsJkAAJbBUBVeewVZPgYEiABEhgCQFVW0chzFuLBEiABFJMQNU5pBgJp0YCJJBCAqq2jkI4hTcDp0QCJEACHgFV50CCJEACJLBLBFRtHYXwLq0yx0oCJEACKxJQdQ4rXobNSYAESGCjBFRtHYXwRpeNFycBEiCB9RJQdQ7rHRV7JwESIIFkCajaOgrhZNeBvZEACZDAVhFQdQ5bNQkOhgRIgASWEFC1dRTCvLVIgARIIMUEVJ1DipFwaiRAAikkoGrrKIRTeDNwSiRAAiTgEVB1DiRIAiRAArtEQNXWUQjv0CpPxmMgk8GeNebJGGNkkLF/4Q8JkAAJRBNQdQ7kuXsE6CN2b8044uQIqNq6jQrhyaAFXauj9elvfLtzH0daAy29KPIuzs8IrfLPePbR3/YO7h+VodUN1Arxeolzpe1o48y3U/2KZnkPXeGkZZvoa/vbMTyO4loEhh0D9XoDf/z5Bbj7EE9KVehGDVG38bBZRHls2ms/6Wq41Srhe6MU83tzrWHywztIQNU5BKY6GWHQ66Lb7qA1LqPVLCMbZjHswKjX0fjjT3zBXTx8rqNh1rDvN8Vx2oT7nQzEL2iotz7hb4ifqNRhGhXk/UGApNqsc30leDEc9DHot1B/MYb+tYXyHMTrDIA+4jr0+NndJ6Bq6zYmhCc9A8XDBrLvmjCr+8iMh+iOMigXcjFXwxXC+IC/PKMsxrrX1FA9HkO76ELfT1e4dDJoolbW8cffwP3f5AGiKU4mXVOMufZpajZB3yyhZADVRgNaUTzjqCeOv4Y3vQJOxWkGneUEXe0WWqXvaJQysERxYWRipPOBKE13RZJzUXUOszH0YPx0iGPvD09O8LVdCQrhYQuVgoZRtYGGVkR20kejVsHxWMdFT4N9d8ZpMzfxIVqVArSxhlZD7B2cfs2MiV6rAsdbJNUmSer+vsboN6oov/roPCA8KaFS1cSW553dvQR/6CMShMmudo6Aqq3bkBDuw9w/QKt6gZ5yRNMTwmGjPESzeA8vSp/xr17YuYXkgG8YgWETpXs6cmcDW9jOfpzvSFO+I8Gov3V/FzAyR/Kg54jiRvGr7BYkGlq6YYuQ7umqOgc/lckE2BPV1jN+wmFvXgj3zX0ctGv4q1tD3vtg38T+gYHKhXWvQh74lreZWwkJmGQPuzAuO6g6qld0r/OdKX6Wfi0Tn1SbtdwG8qBrFIXNPk4awiIQHl/LBdkpCdxYAqq2bjNCuC/G7UC20S67M+O28tItFsKt8j08y53jH7M4feIe90xommlvPd99+ByaKb8H9p0lqmB9LpBqIYN66wpq26i/QfH8H5jF2XN8TxfH0HmHi76GbKuMn58V8PlfHY4EdyIpvZOvaFccoTKK0QYT+VxBIjA5z+HM9zPfJgwwKnXEa/PWHaPTpidiq9DVof/vJ3yRFJXf9KZEdQrBrfZxD6amwbS2Pa00ltD2pDOvEDw7cpRD8ycdmXMDE4mKGP+VNJi7R3htmDAqwYiIlR6gyxr99+9vuHP/N1kj+b3keT8vKnWED36n6E7JdrJv/g9PpqxXbC/O9KfDHk6+tuEulSA2UDg8Rs63fpDM7H5TWBltfJJxBu6lkURvf36G8C3kDNFjHlwne9yyzft55N0zs3/vy/2rDXW0JGI8lbmTLrRbDRTtbVW/KF75C8QP3BACqs4hCs8iITzsmGiPCqhWfXbD/T4UPv9rC9Y4beas2Jy9tFr0YWQP0DMvxa7mImyqWpu5+Vo2Qc/g3JigUTVsu3T36DUMsUsVKy9j3Eb19lMMP1yiO1XpVuC7jHvPMjj93pQUJku0S7tLsSueKYsAG2k/pd3Mnskvfhss6VPPxVaaUzut4iNuyBeA07wxBFRt3UaE8Ei21X5+msPJeQ5dw8Dvn77YwkdvytZw7NzeaCE86ugoP26JYB3AcAWrk4ZhIvehA7Ms28ktafNqCP2ih1lA2jEkrdcn0saSHWN06k/xn2lk2YnQGZXPsg3tRZqDUbs4Ijd+G5FT0y3IRYLa32aBEM6f4bsvMj5qV/HghSfWPbH8EC8/mNBl3qO2Ae3F78A7X7TeEl+5R+iVT9CoiygbdyWd5SmaItS97UlnXnmcffcLuj052ydOy9pWvXOEt00TkgUjQtJKX+mj7IuCjjsSSXrcR/W0KekBe+4ayYPS+dBdR3d9fv0VGa0dcDyWYzQLJRh/fkMhJIRbcdvPCeHZg4TfGfXNggjXHN4LJ9HxGLj3kpOKI3fNWEJn1o/0d/vxAB/+Emdoq1iLxfxG6CJhEemURZQv/Inarr4x5o8TvYqAqnNYRQhHtZ3Iw3XukXz/Ix5cvfbL2tjfj+PwQ6T73Sw4QYqk2iz6zt05eoumWbXTMppaFcf9Ms4GDZQy4iNqt/F45I+Qu3+bnOK7pOxNLLvYKeO8JBzqLefh2S+m3YvO20+xd7cfY+DZMys4UjyEmfuAjllGRtJM9PIrDHXPTqv4CH5vSCBdBFRt3WaEsBs9vPv8PVp1OfQgBiUoKOJkTi2KeN7H89OOHCjzHr8lalaSVIncGf6RA0VOz87f9KJf1IYNSdDYWp+yo3fNqh39dXLemijeM1G+6NuCOr7IvSJqLKJTF6OZLbzBm8GCiHBkmwVC2HUW3r8Gx+jOMS8OxZilkThRyhLOh/IAIcCceUvUsici11sacQTFB3UUXKE6P3fvih5XJ3rj/IzRrt7G09EHXHaqkuc3kehOCbpERdtyXSdBIJzi4vbz7h3kjCBq3hpYTUV05rpA5fh45ji8aHzc9iEhbDnoUj+Lwps3sz7HHdTEOU1Ov8v95aUxuHOxGPpTcSIizNcTFhNbZFsPDPfEsV4Kr0y/AUnLRNPejo4W2ukyc5yNCgFV53Ct+9UVbu3yhRzs3Y/OhY3RJimRG6efufl632F/NNeNAo8kCtyRKLD1fRSTIAEASxhLD/aOzSOMXRvhXFfOv3q+bm8oAZYanv2eCexsLfMdw2YJ917kcPaPXMe1wfbf5NC0s5sU8l+xfITK3cTPkMD2ElC1dRsUwjmc/2PaQsv5mQnWeCfgIw7LWRLLqkRRNrDX6Dpi2N2e2zu5DORg9gx5kp8KTVtNhdIY5oWwKEJJj2hDc1M6bOMlW1PetvYyY2ZdZVmboUQRzJwcPOnd8uXiBccW3SZ8c0aMf+760W0sYfnTYUuCwpbAjxbLdhTWl8O6XAjP0kNmHLIzBzL33QqPbSaotV4Z/arz8CGex66g0a+YmBz401BWbB8QrnIvlmUHQQ7j9G75+oxyjItsQuJC2LmQ9VCiZZyIuO2EO5VACtD2miiObFMEVJ1D1Hjj7WA4h9eeDTV8lgfK6cNzoMM4bdyc5I1GhIPpUmLBnWpFWdlpsyq1uA/He17KnJ2vLGlkboqVzct8LUEFv6+b31282i/AuebeCS791WHcXScnnUvFR2zqjuR1SWA9BFRt3QaFsD8q6kCxjUbLybddfgZ+UY6wKza1vBPRHF+Rt+nfTh6JMfn5KbLTHOAokehEKds1S9Tt2dti1dwsqrxM5C4VwuUBtMoQmqQvjAKHUnxGbmGbBIVwILdvgVj2HIIbcV5VCDti2+dkxrLtqEvppc5HWBXEpj9ejrbvQaWVFafSF5FqKWEr8lHsy4NDAZ1APvaMWaz2vvGUBxoq4sTb1VHw4SimuHVv5rmcY3Vh4X1yJPfdz+jWnDz1vpGVEnq9UJrIegwMe91dAqrOQe1+ld0dORx2aIyPIJ8AACAASURBVErqW08e6HNRvcRp4/MJWyWEwwcGnQOrlazjB+zdMxH/XlWNRQ8O9tkSXyAmlhCOPHzwxD3XoOIjdvee5shJIIqAqq3biBCGbLH/dDjASegAgW00OrJd3rW2y5f9LBbCAZEFRwjn5cCGb/d/vvO5A3zRAtAqV3VPxv/d3EP9lpQQ8k4uS4/XE8KXqI9q6BTacrBkL3Q6exbdXNwmQSEcOO29noiws6U4xql96MvK8ZX8ayv/TQ7UOQerF0WErYcQyRuWXIiiHCTblzq6JRGt3bBoDUT4Y7SfRnvrGNU6KLStSFZol2ANEeF4h+UycuDQV75q7u71nOGy7wz//SYSUHUOKkJ4KLsoBW0kD/Md245F/cRpM3302/RhudABWvvsiJUXPD7FVxmblf5v1/LWchLAkZ2qaaDEOd4aLYQd8fxoNOsjlhAOpbAF2ar4iJv4beCc00xA1dZtRgi720mjwGl8KR9VfIB64RxDiSgszxJeEhF+5m27u1v4csitJ0/s0f1aEYqCRKN9+b9zQsy9fezSPbItf55FtQI5KT07HHYtIWzlsvayUjTeqc8ZNKC+/NiFba4hhEMGdpqP5ua9ReYIuyWM9pVyhK10hhweycFGO/rvRqDz5/KwUvTm4azbG1k3J/c2KEqtQ2ut/RYKUkt5XLdKK4VTW1Zs74rcd++y6GWlRrNdOiLUZ2SOsHXvSH6z1DXt1nz7GHGjx6uUT5MDMuXCUB6Y5AFAxqb/ZKKQeFH+NJvJmzk3VeewqhB2DiW3Uf4suzQLRHCcNoHrJlUaLU4/4QlHPfhaO1BycLgjh9SmZQ3tv9WRb9XQfiRRcF/lmbHs7klhCaeChHesYK6PeWE8b+8izmkEQTm7V1f6kZt5/3PWN4eAqq3bjBCWdbHyXAv62H2JwB4GUiy9IocKpieMpVRMs9lDtiwRv1zUQkblCE/kXQRSdaB6LDmjIqjd8mnWE3vuUQ9luzKCHCsa9SXyKC8hqEg+sWiscb+JysEr4P2FCCDvYrINXX2AF3bVBXnb3fTEv5XLLG9WkiH1iw1fBQkvIuyvnOCe/P3wl+ScuuXTAlUb7JiBW6z+oeTkzqpYRAnhY1zV5hpC+KNUjThpoF7KSoUeh99Y8x1ysQRg/jH6S6tGzKe7TOdnVY1oNWBpxYFdmaKN3GnfrX8rDLJyIrr4Xk5lWy9XkTdJGSJGB1/wTYsWwna+dr2L3ERyqu0Dd1cL4aXtbacnN+BDSc3xXgAQUf5urmqEPRepgBF+gUtcISw5zgtfqCE7BP4cy8Bb5KyDmuUxzFhpRDfHEHKm8wRUncNKQth+WcYzeSj121CvB/cgZ5w2cxe10oH2UZu+UMN6y1wZryYmLqX6kGOtk2oTurhrE6yqEc7LPAZymFfDCykJGXzRjfNgb/T38WmvGnzZiLxYxCgeyLmP9/JZORg+7WPfqTwhv3e7bRhPxfa4B/CcUcwffnMq93yAKfPP743Q7zRgjirCwwrwxPEj/HaQQLoJqNq6jQlh65CTVSlCW1RSJlSDcn75oqtG3Ll/hLK8ttmoBevg+usIS602pw6uVbFiclXtV/eq0zxV53cnYtqXEsNuQXe32aJakItuvbd2fU3HgJkvz+RhYPaa3CghfHWbawjh/AnOJiKAp68wNeXVqKVgekqsOsKLhXDv/SlK4lgMqw6xVQNTlzdQiSr2IvQTqYBQqxm+Os9Seqn5AE+nW5BhoetEjLu6dwhviRB2D/ctbG87PRMvAy+2mC9JNFdH+Ogl6lICsBoulB9bCFvrJt+FttRVNmavWH5ek1rFNXF4vnds+HOCeVAu3QY9ydmpOodVhPCVts89iyFPvfO1xr2LXFX+z//65G93cfTauPoVy9dp45+0+x1+f1qSXZ+ZbdLlDZC10Cs9nTJw//GVb/R1ZJ9/0GG05RXRMraHz6Ueu6k5r0+3r9GQOYk9DNjcCNvjt8G4g/tHFdTNupRxtDuK4UeSvKvYFwlsHwFVW7dBIbwtEB0DIm+YcN5SFPiJzhO2t7tq+ciXIMSa1VKRH6uXBBotOgiXQNfTLqLEZJL9sy8SIIGrCKg6hxtPdZWHWftchaRI+NIibjw/AiCBH0xA1dZRCLtP0vGFcFQN4hVXm0J4RWBsTgIkoEpA1TmoXi81n4sthN0zDwMzmBaRGhCcCAnsBgFVW0chvML6joc9ycsyUXk1vvJtSUu7pBBeiogNSIAEkiGg6hySufoO9xJDCE9GA/StcxVPm/bLhayyhvwhARLYDAFVW0chHHu9nBquT7v/D6+bTZjRJ/hi97YdDZkasR3rwFGQwPoIqDqH9Y1oR3qOIYStvP2D4z08ed9Gy3fmYUdmyGGSQKoIqNo6CuFU3QacDAmQAAkECag6B3IkARIggV0ioGrrKIR3aZU5VhIgARJYkYCqc1jxMmxOAiRAAhsloGrrKIQ3umy8OAmQAAmsl4Cqc1jvqNg7CZAACSRLQNXWUQgnuw7sjQRIgAS2ioCqc9iqSXAwJEACJLCEgKqtoxDmrUUCJEACKSag6hxSjIRTIwESSCEBVVtHIZzCm4FTIgESIAGPgKpzIEESIAES2CUCqraOQniXVpljJQESIIEVCag6hxUvw+YkQAIksFECqraOQnijy8aLkwAJkMB6Cag6h/WOir2TAAmQQLIEVG0dhXCy68DeSIAESGCrCKg6h62aBAdDAiRAAksIqNo6CmHeWiRAAiSQYgKqziHFSDg1EiCBFBJQtXUUwim8GTglEiABEvAIqDoHEiQBEiCBXSKgausohHdplTlWEiABEliRgKpzWPEybE4CJEACGyWgauuUhfBGZ8uLkwAJkAAJkAAJkAAJkICPwC+//LIyD2UhrHKxlUfHD5AACZAACVyLgGqU5FoX5YdJgARI4AcTULV1FMI/eKF4ORIgARL4kQRUncOPHCOvRQIkQALXJaBq6yiEr0uenycBEiCBLSag6hy2eEocGgmQAAnMEVC1dRTCvJlIgARIIMUEVJ1DipFwaiRAAikkoGrrKIRTeDNwSiRAAiTgEVB1DiRIAiRAArtEQNXWUQjv0ipzrCRAAiSwIgFV57DiZdicBEiABDZKQNXWUQhvdNl4cRIgARJYLwFV57DeUbF3EiABEkiWgKqtoxBOdh3YGwmQAAlsFQFV57BVk+BgSIAESGAJAVVbRyHMW4sESIAEUkxA1TmkGAmnRgIkkEICqraOQjiFNwOnRAIkQAIeAVXnQIIkQAIksEsEVG0dhfAurTLHSgIkQAIrElB1Ditehs1JgARIYKMEVG0dhfBGl40XJwESIIH1ElB1DusdFXsnARIggWQJqNo6CuFk14G9kQAJkMBWEVB1Dls1CQ6GBEiABJYQULV1FMK8tUiABEggxQRUnUOKkXBqJEACKSSgausohFN4M3BKJEACJOARUHUOJEgCJEACu0RA1dZRCO/QKk/GYyCTwZ415skYY2SQsX/hDwmQAAlEE1B1DuS5ewToI3ZvzTji5Aio2roNCOERWuWf8ezjgsk/OcHXdgXZpWyi+rmD+0dlaHUDtUJmaQ+71cCZb6f6Fc3yHrp6EVq2ib62v1vT4GgjCQw7Bur1Bv748wtw9yGelKrQjRpSdxtz/X84AVXnEBjoZIRBr4tuu4PWuIxWszxvo4cdGPU6Gn/8iS+4i4fPdTTMGvb9pngyQEvXUG99wt+4j6NKHaZRQf6qB/o4n0mqzTpXR4IXw0Efg34L9Rdj6F9bKC93dCuMiD5iBVhsmkICqrZuA0LYCmaOMZlbhD6MwiMM6pdoV3IxlsgVwviAvzyjLMa619RQPR5Du+hC309XuHQyaKJW1vHH38D93+rijMTJpGuKMdY9bU0m6JsllAyg2mhAK4pnHPVELNTwplfAqTjNZJ1l2vhxPssIqDqHWb89GD8d4tj7Q1SwYthCpaBhVG2goRWRnfTRqFVwPNZx0dPgPK4P0aoUoI01tBpiu+C0MTMmeq0Koq1+nM8k1WYZSdV/H6PfqKL86qPzgPCkhEpVE1ued3b3Evyhj0gQJrvaOQKqtm4jQnierogBo4hSX7vCIIY/5QnhcAR5iGbxHl6UPuNfvbBzC8kB3zACwyZK93TkzgZolPyhsz7M/QM0qxdzUX/nQXJPsmQWu9E4bW4Y6Rs7XVXn4Ac2kcjFntxuPeMnHPbmd+365j4O2jX81a0h732wb2L/wEDlYiRBCfljz0D2sAvjsoOqp3rd+7/4WdpEmes4n0mqzVruEMe3HbT3cdIQFoHw+FouyE5J4MYSULV12yGEbWPYRvWyjVjBYHuZFwvhVvkenuXO8Y9ZnD5xj3smNM20t57vPnwOzZTfA/vOElWwPhdO2XjrCmrbqL9B8fwfmMWZAOnp4hg673AhIj7bKuPnZwV8/leHY9OdSErv5KtEuZ09sFGMNpjI5woSgcl5Dme+n/k2Cx4UIlNQ3rpjdBj2RGwVujr0//2EL3fu4ze9KVGdgmQg+37GPZiaBtPa9pQ24S1NZ16hi9mRoxyaP+nInBuYSFTE+O/f+Hb3CK8NE0YlGBGx0gN0WaP//v0Nd+7/Jmskv5c8j+lFpY7wwe9I3SHajvjN/+HJlPWK7cWZ/nTYw8lXuQfd7cqJ/K1weIycb/0gmdn9prAy2vgk4wzcSyOJ3v78DNFZPx7z4DrZ45at4c8j756Z/Xtf7l9tqKMlEePZDuqi+97fb5w2N9ZW3riJqzqHKFCLhPCwY6I9KqBa9dkN9/tQ+PyvLXLnbZ91BdkJzB6gZ0bvBMb5TFJt5uZr2QQ9g3NjgkbVsO3S3aPXMMQuVaxcjrH4rNtPMfxwie5U2UvcW2zhvWcZnH5vojyO59si7acMaGbP5Be/DZb0qediK82pnVbxETfuq8AJp5yAqq3bAiE8RqeWRz3fQW+lfNdoZz/q6Cg/bolgHcBwBaslaIqHJnIfOjDLGTFU0ubVEPpFD7NLOoak9fpE2liyQ8ZVf4r/TCPLToTOqHzGaBq6CEbt4ojc+G1ETk23IBcJan+bBUI4f4bvvlDLqF3FgxeeWPfyrB/i5QcTusx71DagvfgdeHcxW49JF1ruEXrlEzTqIsrGXZjVp2iKUPe2NJ155XH23S/orKilODprW/XOEd42TVQlMtS301f6KPuioOOORJIe91E9bUp6wJ67Rl1Uz4fuOrrr8+uvyGjtgOOxnKlZKMH48xsKISHcitt+TgjPctD9zqhvFkS45vBeOImOx8C9l5xUHLlrxm7Sj/R3+/EAH/4SZ2ir2OgI7iJhsdhexRG5cdqk3CJyelMCqs5hFSEc1XYiD9e5R/L9dx9c7Xv9OPxA6N6rhegdvDifSapNpBCWB+E7R2/RNKt2KkdTq+K4X8bZoIFSxvJdt/F45I+Qu3+bnOK7pOxNLLvYKeO8JBzqLefh2S+m3YvO20+xd7cfY+DZMys4UjyEmfuAjllGRlJR9PIrDHXPTqv4CH5JSCBdBFRt3eaFsBiUwoMedOvpeaXzbYsO3d3H89OOHCjzIomSKlGSVIncGf5plNwIsfM3vegXtWFDMm+g7ehds2pHf+2cN4lkF++ZKF/0bUEdX+ReETUW0amL0cwW3uDNYEFEOLLNAiEccjDBMbpzzIsTMmb7kk6UsoTzoTxASODDmbdELXsicr1guKxb8UEdBVeoRkdlrDF5XP0RnzHa1dt4OvqAy05VcgMnEhEqQZeoaFuu69wG4RQXt5937yBnBFHz1sC+hIFcF6gcH88ch3fduO1DQthy4qV+FoU3b2Z9jjuoiXOanH6X+8u7Wd25WAz9e7sREebrCgvn83FEbpw26TKAnM1iAqrO4Vr3qyvc2uULOdi7b9vdOII1fM04n0mqTbQQll0i/06lGwUeSRS4I1Fg6wFeTIIEACxhLD1YQYNbjzB2bYQzNjn/+vw9WnXrUOBQAiw1PPs9E9jZWuY7hs0S7r3I4ewfuY5rg+2/yaFpZzcp5L9i+Qh+a0ggXQRUbd3GhbAtsvp1++l5JR08FQS+w3KypuOB9aRsYK/RdcSwuz23d3IZyMHsGfIkPxWafsHmpTFERCrs9Ig2tEuJVNpdy9O+bE1529rLjJktY5akRgyFg5mTgye9W75cvKCRi24TvqGjIy2RQjgcjbFFXEuCwpbAjxbLdhTWl8O6XAjP0kNmHLIzBzL3fQyPfyaotV4Z/arz8CGex66g0a+YmBz401BWbB8QriLCy7KDIAd4erd8fXpt4qTwJCqE41RaKaKbSDWWdBlGzgZQdQ7qQtg5vPZsqOGzPFB6D89xBOtWCmFfutT0QTQrO20SWMm4D8d7Xsqcna8saWTuZ+w5m68lqGDaQQXnZ3538Wq/AKfS0t4JLq1ret24u05OOpeKj+C3gwTSRUDV1m1YCDsGoavHrRThX7TFUS9HoOadiOb4irxN/+nnkRiTn58iO80BjhKSTpSyXbNE3Z69LVbNzaLKy0TuUiFcHkCrDKFJ+sIocCjFZ+QWtklQCAdy+xZtXQb/vqoQtqK4gZzcsWw76lJ6qfMRVgWx6Y+Xo+2LeLSy4lT6IlItJWxFPop9eXAooBPIx54xi9XeN57yQENFnHi7OgrmeMcUt/bYY7aNlxoxwajfw0DKSE9TdvA/OJU0FdspZvIoyCGc8dI22cRPqafLjKZzNqrOQU0Iy+6OHA47NHM46ckDfW7WSzqEcPjAoDyIa7dEiDp+wA7siPj3SoAu+n7bZ0t8gZhYQjjy8MET91yDio9I5/3OWd1cAqq2brNCWPKcyvc0FLxTxSut3xXbv34RAkcI5+XAhm/3f/5KfXmSP5A6mG60d/rkH4qWDptF3JMUge/mHuq3pN6x77Tz9YTwJeqjGjqFthws2Qudzp5FNxe3SVAIB057ryci7GwpjnFq19K0cnwl/9rKf5MDdc7B6kURYeshRPKGJReiKAfJ9rsaSiJau2HRGtgqjNF+Gu2tY1TroNC2Ilmh7cY1RIR5WG6lLz0bKxBQdQ4qQngouygFbSQP8x3bjgVCF3O7Yda/bvlhudABWvtB1MoLHp/iq8zHSv+fiA26peUkZU52qqaBEud4a7QQdsTzo9Gsj1hCOJTCFlwfFR+hcDPxIySwxQRUbd1GhbBtQB6NXDG0Kt0lEeFn3ra7u4Uvh9x68sQeXXDKimIUcNjy5f/OCTF3fHaFC9mWP8+iWoGclJ4dDruWELZyWXtZKTTvvEwkaEB9+bEL21xDCIcM7DQfzc17i8wRdsse7SvlCFvpDDk8koONdr61G4HOn8vDStGbh7Nub2TdnNzboCi1Dq219lsoSC3lcd0qxxTO8V6xvSty373LopeVGs126YhQn5E5wta9I/nNUgu1W/O93CRmRNjKM1+tfFqc/N84bVb9vrH9rhJQdQ6rCmHnUHIb5c+ySxMSwa4q3K3yaVEPvtYOlBwc7sghtenLjOy/1ZFv1dB+JFFwXyrFWHb3pLCEU0HCy2mY62NeGM/bu4hzGoEFUvERu3pHc9wkEE1A1dZtVAgv3k6XSUqpmGazh2xZIn65qEl7zt6fIyxbyD2pOlA9lpzRcwzd8mmW4M496qFsV0aQkl2jvkQeTYwqkk8sGmvcb6Jy8Ap4fyECyLvYSLbGH+CFXXWh6KvZah20kzcrWbGMYsNXQcLL//VXTnBP/n74S3JO3fJpgaoNdszALVb/UHJyZ1UsooTwMa5qcw0h/FGqRpw0UC9lBbvDb6zNDrnIiRDU8o/RX1o1wn8I0BuPOz+rakSrAUsrDuzKFG3kTvuS++YKzqyciC6+l1PZ+5J3J2+fMkSMDr7gmxYthGUPEvv1LnITyam2D9xdLYSXtrednpxqeSil8KYvAJg/iT1XNcKei1TACL/AJa4QlhznhS/UkB0Cf46lQzSOyI3Thqb0phBQdQ4rCWH7hRrP5KHUb0O9HryKKWJTK/uoTV+oYb1lroxXExOX8jbRSDMv9/vyzyTVJjRj1yZYVSOcF4AM5DCvhhdSEjL4ohvnwd7o7+PTXjX4ZlR5sYhRPJBzH+/ls3JYbtrHvlN5Qn7vdtswnortcQ/gOaOYP/zmVO75AFOY5fdG6HcaMEcVYWgFeOL4kZtyx3OeN5WAqq3bqBD2xF6kEQzVoJxf2OgDRHfuH6Gs1WHUgnVw/XWEpUitUwfXOsU7uar2q3vVaZ6q87sTMe3jbagI/KJakItuyrd2fU3HgJkvzzDwHYSIEsJXt7mGEM6f4GwiAnj62lNTXo1aCjqmWHWEFwvh3vtTlMSxGFYdYqsGpi5voBJV7EXoJ30RyTXDV+dZSi81H+DpdAsyLEq9/HLvEN4SIeweUOnqC9rbTs/Ey8CLLeaF8Fwd4aOXqBuGlIULHfWMLYStdZvIw4HUVTZmr1h+XpNaxTVxeKudIL2p9o/zvoKAqnNYRQhfafv8ZzH8r0L+dhdHr43VXrG86DNx+o3Txj9p9zv8/rQkuz4z26TLGyBroVd6OqXi/uMr3+jryD7/oMNoy2ulZfwPn0s9dlNSAq3vtn2NhnAQexiwuRG2x2+DcQf3jyqom3Up42h3FMOP8GtCAukmoGrrNiqEt2NJHAMib5iIeLNR9EExe7tLah9HvQQh1pyWivxYvSTQ6OoanglcYD6ykUyn7IUESCAmAVXnELP79DZb5WHWPlchKRKBChPpRcOZkcA2ElC1dRTC7pN0fCEcVYN4xVuCQnhFYGxOAiSgSkDVOaheLzWfiy2E3TMPAzOYFpEaEJwICewGAVVbRyG8wvqOhz3JyzJReTWevi1phY/PmlIIK2Hjh0iABFYnoOocVr9Syj4RQwhPRgP0rXMVT5v2y4XMWbHglMHgdEhg+wmo2joK4dhrax3I+BlPu/8Pr5tNmNEn+GL3th0NmRqxHevAUZDA+gioOof1jWhHeo4hhPtGFgfHe3jyvo2W78zDjsyQwySBVBFQtXUUwqm6DTgZEiABEggSUHUO5EgCJEACu0RA1dZRCO/SKnOsJEACJLAiAVXnsOJl2JwESIAENkpA1dZRCG902XhxEiABElgvAVXnsN5RsXcSIAESSJaAqq2jEE52HdgbCZAACWwVAVXnsFWT4GBIgARIYAkBVVtHIcxbiwRIgARSTEDVOaQYCadGAiSQQgKqto5COIU3A6dEAiRAAh4BVedAgiRAAiSwSwRUbR2F8C6tMsdKAiRAAisSUHUOK16GzUmABEhgowRUbR2F8EaXjRcnARIggfUSUHUO6x0VeycBEiCBZAmo2joK4WTXgb2RAAmQwFYRUHUOWzUJDoYESIAElhBQtXUUwry1SIAESCDFBFSdQ4qRcGokQAIpJKBq6yiEU3gzcEokQAIk4BFQdQ4kSAIkQAK7REDV1lEI79Iqc6wkQAIksCIBVeew4mXYnARIgAQ2SkDV1ikL4Y3OlhcnARIgARIgARIgARIgAR+BX375ZWUeykJY5WIrj44fIAESIAESuBYB1SjJtS7KD5MACZDADyagausohH/wQvFyJEACJPAjCag6hx85Rl6LBEiABK5LQNXWUQhflzw/TwIkQAJbTEDVOWzxlDg0EiABEpgjoGrrKIR5M5EACZBAigmoOocUI+HUSIAEUkhA1dZRCKfwZuCUSIAESMAjoOocSJAESIAEdomAqq2jEN6lVeZYSYAESGBFAqrOYcXLsDkJkAAJbJSAqq2jEN7osvHiJEACJLBeAqrOYb2jYu8kQAIkkCwBVVtHIZzsOrA3EiABEtgqAqrOYasmwcGQAAmQwBICqraOQpi3FgmQAAmkmICqc0gxEk6NBEgghQRUbR2FcApvBk6JBEiABDwCqs6BBEmABEhglwio2joK4V1aZY6VBEiABFYkoOocVrwMm5MACZDARgmo2joK4Y0uGy9OAiRAAusloOoc1jsq9k4CJEACyRJQtXUUwsmuA3sjARIgga0ioOoctmoSHAwJkAAJLCGgausohHlrkQAJkECKCag6hxQj4dRIgARSSEDV1lEIp/Bm4JRIgARIwCOg6hxIkARIgAR2iYCqraMQ3qVV5lhJgARIYEUCqs5hxcuw+RYQmIzHQCaDPWsskzHGyCBj/8IfEkg/AVVbtzkhPO7B1DSYf/yJL7iLh8/l/00NhUzcxRqhVf4Zzz5e0f7JCb62K8jG7ZLt1k5gPGihrtXR+vQ3vrnrbhgaij9okUatMn5+Bpx8baPyg665dqi8AAlcQUDVOQS6nIww6HXRbXfQGpfRapbn7eqwA6NeR2Nq03U0zBr2/TZ9MkBL11BvfcLfuI+jSh2mUUH+KrEW5zNJtVnnnSTCdDjoY9AXG/hiDP1rC+VEbZDjEzvVr2iW99DVi9CyTfS1/XXOin2TwNYQULV1mxHCkz6M4gHMzFu0GmIo0UejVsHxWMNFV8d+rCdYVwjjA/6KMMo94zYeDyiEt+YOlYGM2lUUnnaQf9uAUSkiIw9D3UYdL9p7eCsOVi/EWvhrTYlC+Fr4+OEdJKDqHGZT7cH46RDH3h+iAgzDFioFDaNqAw2tiKzYeMem67joaWLjrZ8hWpUCNLHzfrtvZkz0WhXkItnG+UxSbda1uGP0G1WUX310gj5PSqhUNdTKeSdym+DPZNCUfnX88Tdw/zcJODTFvyZ9kQTHy65IIEkCqrZuM0K4Z+Cnww4+XHZR9azfsInivRcoff5XBFEcNJ4Qjha7PeMnHPYohOOQ/CFtxh3U8o8xNC4lYuF3eRP0ZMEPu1Wfw1zfiCiE18eWPW8nAVXn4J/NZALsiaBaZFf75j4O2jX81a0h732wb2L/wEDlYgTdUsJi97OHXRiXnYDdL93TUfwsbaLsfpzPJNVmLcs3Qd8oCpt9nDSERSA8vpYLslMSuLEEVG3dBoVwDyeXsj09FcKyTXTvGQprEsK2AOqJ2Cp0oev/i09f7sgTs45mI5SO4U/ZuBOxdWeL+GlsxL3h3uLzv1UM+qvwPAAADjlJREFUZVuqV71AQaLa+v9+whf5/G96UyIkBcnUmv0MOwZ0zcR///6GO/d/g2bK7yUPhJfycQf/cz6UyHnwcX7cqeH249+Bt5/xr+05vGjNkTxY+ByMeznbQb35Pzw5+Yq2nQvgtO9Nf5c/TeRvBYn45IIPDtY46/UG/vjzi4zzCJW6KZFciWKMZK0kvyA6K8VioSPs05xxT3D6vYlyOP3FfgjS5SHIdYY24zHOLnJoytbpf4tNfG+UbIZXs7MmLdGXpvA32vgkfO8+fC58TWhuzk2kEPav+d2HeC5rY4bW7MZaFk585wmoOoeoiS8SwsOOifaogGrVZ+tcO+HZdOe7VwjZB9kdzB6gZ16KffI/IDtXj/OZpNrMzdeyQ3oG58YEjaph2+u7R69hiL2uWLkc4zaqt59i+OESXd/D/VDmee9ZxrF14yZK96Sd39dFgHXmMG9RZ3bbMm2+dMI5OxXfru/8Dc0JkMACAqq2bjNC2E2NaBfP0DZKkms2Qkcv43G3rJAaES8i7Bmahy8/wJRrZUdtGNoL/I53s0jkpAst9wi98gkadRnXuAuz+hRNEYjTrTtbpPXw4S8xctP8rj05nzB2c5Yf4uUHE7r846htQHshovXdBXpunpYlCPOP+6ieNqGJyB22dNkyk8j4VPS6Qnj4K34typahWfRtn43RruZR63zDNy0ohFu//oqM1g4YZEjKiVkowfjzGwpXCOGpEfZteQbHmcG4a6L6tIncaV/mKb+PJURk/QiP248HPh4Wi/m9OEeQVyJF8pw49x42RMS+02TLNJdHuZDDcnYyY7OAAyOH98JeNDsGNt8htAt5AJI9wjkhbD0EFA9h5j6gY5aRkS1evfwKQ322ZrQ6JLDLBFSdwypCOKrtRAICuUcidN0HdFtEH4cflF17V/DsWbCnOJ9Jqk2kEJagx52jt2iaVTuFr6lVcdwv42zQQElsfqcmKXgjvw9y/zY5xXdJ2ZtYArdTxnlJONRbzsO5X0y7F3XsUh5n370ggtil248x8Oz2Ujs1L4Sj7Pou38ccOwksI6Bq6zYjhK3ZiMg0So9w/Kc7tYdvcd6RLbJVD8thFSGcFyFmzKKV7tZdyRWhtlhriljriTHytJwYvOKDOgqeUHWF8PxhK9eg58WgG7N4qN2niP3zoYHinqQBmCXoI91+AHCmOkSzeA8vSp4j8BzDO7xrDZDvWgZ3ai1Rrg1l/Mc4njoO1wC+ewc5F4Fa38vHc0RqrgtUjo9nBjUcERbxr4uRzhbe4M00p1oE9P4BmhLd9h+0sOcizi1wAHEhjzgOzWsTMuJu6sz7v7qSTuG1icHOSr8Q5zE5/S6HRTxo1sPDbTy11kUi6GEhPGyWcO9FDmf/CGd3ze2/yUGTz7JOsbJ0ln07+e8ksEECqs7hWkLYFW7t8oUc2tq3H+bjCNbwNeN8Jqk20UI4tHPpRoFHEgW2UrycnS6IgHXttBVMufUIY9cGOWMD7j5/j1bdOhQ4RKdew7PfM4EdvPmodtAmLrdTIRsaadc3eBPy0iTwAwio2rrNCGHrIEVZIpVZSea3jAPkJLH8tz4xrjg0Eaa4Wo5w9PaZYzxaErHta1knohsSsnZU1S8KlwnhcGTDbt+SoHAf0Yd3wxGR2e+XWR31THsq6ixjWM8YKDUP8CwshE8uofXK6Fe960zsU8P9ionJgT8VImxgyxINlYMuvVuznGp3SzMvaSo+TR99G69NCIsDWlrZIcTOG8sV25BBIex+fu8El27qhT1JN8q9/Po/4JvNS5DANQmoOgd1IewcXns21PBZHpy9oEIcwbqVQjhgh1ybkT1z0rXch++9839gWmlsdr6ypDC4n7HnbL6WQIgpgRBvdo5PMSqfMXITo68WwnB805V2KoZdv+Z9xI+TwLYTULV1GxHCTsRt342SumitJ1hJS+jPHaZahD4JIewXUjnH2Mxt0S0QW3MibcEWXyhPDmPZXtOlxFDnIyT1dvYzzfn19VMZoFTP2KWKMlbkuFRHpmVgUvWPc2YAW1kxtv2Kk4Zh8Sz2ReAW0AnkBPsMZnkArSJpA1LNYeQ/XBge81V3f0whvHpqRIQQXsYuxlgihXBksvOTGEJ8280Cx0cCgKpzUBPCsnMjh8MOzRxOevKAnZv1kg4hHD4wKAEH7ZaUYnREbXjXbFFOdU8XgeyrahRLCF9pp2LYdX4ZSCDlBFRt3UaEcLRxuDpXbH79khDC3pP5hRixNUWEAyenrZxdiQRY+ahSTsc5QLw4IvyvbonzGtCQQ4UTOVAmzqVj5tEOCHZ/JEAO10kuRHEoJei6GkoSkelWR6HDcV77S9RHNXQKbbtsWWBN1hARXv2wXFgIx2CnGhGe2wVIubXg9G4UAVXnoCKEh1IGraCN5OF6vhxinENt4WvG+UxSbebmG/lg7eYAj0/xVfJ6rWMiE7G1t7QcLiR3uC9pbu2adzB5UZUNRzw/Gs36iCWEr7RTMez6jbrrOdmbSEDV1m1ECAfzZr3lki9yVtIU5JBSvALgKkI4lCMs1QpKUrItd/YdDUnEjcwRttuIsFTMEZ7mdlk5ZBOn2kL+XFIOit68HTH+RrbJnCoQQWE8lmhtZVyHMa6gtS951UX3UN5caoRjfK3DYq39FgpSP3Jct6pIhA9R+HKKe1kpbO+8cCT4cBKdIzxsVVHtyTgkz3l6TjBGFNae6bLyaR2p6OHlN0f16Ynzq9hF5ghbESrJy5Zapd3a/lyOcOSa30QLwjmnloCqc1hVCE/ke1s8bKP8WXajomqCxylzFr5onM8k1Sbi2tbB6EB1I3fnsuP3U/bf6si3amg/kii4b7fQst9SWCJYLWeuj3lhHD5AvNxOxbHrqb3FOTESsAmo2rqNCGEplSDF159JuTGngoOVI9yWt4u9aPu206RUTLPZQ7Yskc1c1CqrCOGPePjSqwgh/VsngP0v8XDFWj9G1YiFh+U+StWIkwbqpaxUu5HKENVjjDXvwIgj9s3ie7n2vuSXSW60IXnSgy++KhChCLF1OKPcxHiSh9a1DtyFI8ghoWtFoOtd5CaS+yviMjdXLs0rt/ZQ8pZ707zlcJR+rmqEPRcTmYZVNcL3OqS4QtiS+IteqGFXg/M5z8g+47CLqBphV+7oo7ywaoRXKcS9F4Vvv9OAORLBLw8mrEVPC7vrBFSdw0pC2LXp4/qF5AeHDbZXSWYkD+v7qE1fqGG9Za6MVxMTl/IG0EgzL4GB5Z9Jqk1oxm71GqtqhPMCkJmfOpW3w83MoHUeIwejv49Pe9XgYWLv5VG59+LjnPMwjq/bdypPyO/drlQweion6twDeM4o5g+/ORWNFtmpeHZ91+9ljp8EriKgaus2I4RlJpNBW16tafhex1mT+r4ayt67NpfmqaoI4TxOziYiQq0yNvLmnaMKzIYZFNqx6ghHHeTyqkac4EzSGLTpK0RNec1oaWrkJ/0GajXDrs3r1LiVEkPNB3g63WoLC11nK66a8w5WLBHC7uG+rr6obrBjMM2XZxj4DohFpasE6wiH6x27t+MKQtj6RKxXLC/oczk7+wrBOsJHL1GX+6zqFrJfWkcYUl9a7ou6WZfya7FLmNA6kcDWElB1DqsI4UV1cO0+/G+i878K+dtdHL02VnvF8qLPxOk3Thv/pF079P60JLtKM5utN8SGh17X5pSK+4+vTKWvI/tsgw6jLa+VlvE/fK7BNN369fY1GsJB3sjn8xOR9d79vmnOTsW361t7o3JgJHBNAqq2bmNC+JrzXfnj0XlkK3dzxQdWzXFO8trsiwRIgASiCag6hxvPc5WHfPssiOxqLa10c+OpEgAJrI2Aqq2jEE5sSSiEE0PJjkiABBIjoOocEhvArnYUWwg7qRGPBmYwLWJX581xk8COElC1dRTCiS04hXBiKNkRCZBAYgRUnUNiA9jVjmII4clogL51fkLeumm9dMmuJcwfEiCBjRBQtXUUwoktF4VwYijZEQmQQGIEVJ1DYgPY1Y5iCOG+kcXB8R6evG+jJVVpKIN3dbE57jQQULV1N0YIp2GROQcSIAESWJWAqnNY9TpsTwIkQAKbJKBq6yiEN7lqvDYJkAAJrJmAqnNY87DYPQmQAAkkSkDV1lEIJ7oM7IwESIAEtouAqnPYrllwNCRAAiRwNQFVW0chzDuLBEiABFJMQNU5pBgJp0YCJJBCAqq2jkI4hTcDp0QCJEACHgFV50CCJEACJLBLBFRtHYXwLq0yx0oCJEACKxJQdQ4rXobNSYAESGCjBFRtHYXwRpeNFycBEiCB9RJQdQ7rHRV7JwESIIFkCajaOgrhZNeBvZEACZDAVhFQdQ5bNQkOhgRIgASWEFC1dRTCvLVIgARIIMUEVJ1DipFwaiRAAikkoGrrKIRTeDNwSiRAAiTgEVB1DiRIAiRAArtEQNXWUQjv0ipzrCRAAiSwIgFV57DiZdicBEiABDZKQNXWUQhvdNl4cRIgARJYLwFV57DeUbF3EiABEkiWgKqtUxbCyQ6fvZEACZAACZAACZAACZCAOoFffvll5Q8rC2GVi608On6ABEiABEjgWgRUoyTXuig/TAIkQAI/mICqraMQ/sELxcuRAAmQwI8koOocfuQYeS0SIAESuC4BVVtHIXxd8vw8CZAACWwxAVXnsMVT4tBIgARIYI6Aqq2jEObNRAIkQAIpJqDqHFKMhFMjARJIIQFVW0chnMKbgVMiARIgAY+AqnMgQRIgARLYJQKqto5CeJdWmWMlARIggRUJqDqHFS/D5iRAAiSwUQKqto5CeKPLxouTAAmQwHoJqDqH9Y6KvZMACZBAsgRUbR2FcLLrwN5IgARIYKsIqDqHrZoEB0MCJEACSwio2rr/D1GfIAeNRpE+AAAAAElFTkSuQmCC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/>
          </a:p>
        </p:txBody>
      </p:sp>
      <p:sp>
        <p:nvSpPr>
          <p:cNvPr id="25609" name="Rectangle 5"/>
          <p:cNvSpPr>
            <a:spLocks noChangeArrowheads="1"/>
          </p:cNvSpPr>
          <p:nvPr/>
        </p:nvSpPr>
        <p:spPr bwMode="auto">
          <a:xfrm>
            <a:off x="1079500" y="3499425"/>
            <a:ext cx="7921625" cy="337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В основе паттерн MVC</a:t>
            </a: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Быстрая реализация порталов, CMS и пр.</a:t>
            </a: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Конструктор запросов</a:t>
            </a: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sz="22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ActiveRecord</a:t>
            </a: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для реляционных и </a:t>
            </a:r>
            <a:r>
              <a:rPr lang="ru-RU" altLang="ru-RU" sz="22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NoSQL</a:t>
            </a: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баз данных</a:t>
            </a: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sz="22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RESTful</a:t>
            </a: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API</a:t>
            </a: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Многоуровневая поддержка кэширования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ru-RU" sz="2400" b="1">
                <a:solidFill>
                  <a:srgbClr val="000000"/>
                </a:solidFill>
                <a:latin typeface="Open Sans" pitchFamily="34" charset="0"/>
              </a:rPr>
              <a:t>PHP </a:t>
            </a:r>
            <a:r>
              <a:rPr lang="ru-RU" altLang="ru-RU" sz="2400" b="1">
                <a:solidFill>
                  <a:srgbClr val="000000"/>
                </a:solidFill>
                <a:latin typeface="Open Sans" pitchFamily="34" charset="0"/>
              </a:rPr>
              <a:t>фреймворки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576263" y="936626"/>
            <a:ext cx="8783637" cy="46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dirty="0">
                <a:solidFill>
                  <a:srgbClr val="000000"/>
                </a:solidFill>
                <a:latin typeface="Open Sans" pitchFamily="34" charset="0"/>
              </a:rPr>
              <a:t>Популярность </a:t>
            </a:r>
            <a:r>
              <a:rPr lang="ru-RU" altLang="ru-RU" dirty="0" err="1">
                <a:solidFill>
                  <a:srgbClr val="000000"/>
                </a:solidFill>
                <a:latin typeface="Open Sans" pitchFamily="34" charset="0"/>
              </a:rPr>
              <a:t>PHP</a:t>
            </a:r>
            <a:r>
              <a:rPr lang="ru-RU" altLang="ru-RU" dirty="0">
                <a:solidFill>
                  <a:srgbClr val="000000"/>
                </a:solidFill>
                <a:latin typeface="Open Sans" pitchFamily="34" charset="0"/>
              </a:rPr>
              <a:t> фреймворков на 20</a:t>
            </a:r>
            <a:r>
              <a:rPr lang="en-US" altLang="ru-RU" dirty="0">
                <a:solidFill>
                  <a:srgbClr val="000000"/>
                </a:solidFill>
                <a:latin typeface="Open Sans" pitchFamily="34" charset="0"/>
              </a:rPr>
              <a:t>21</a:t>
            </a:r>
            <a:r>
              <a:rPr lang="ru-RU" altLang="ru-RU" dirty="0">
                <a:solidFill>
                  <a:srgbClr val="000000"/>
                </a:solidFill>
                <a:latin typeface="Open Sans" pitchFamily="34" charset="0"/>
              </a:rPr>
              <a:t> год (</a:t>
            </a:r>
            <a:r>
              <a:rPr lang="en-US" altLang="ru-RU" dirty="0">
                <a:solidFill>
                  <a:srgbClr val="000000"/>
                </a:solidFill>
                <a:latin typeface="Open Sans" pitchFamily="34" charset="0"/>
              </a:rPr>
              <a:t>Google Trends</a:t>
            </a:r>
            <a:r>
              <a:rPr lang="ru-RU" altLang="ru-RU" dirty="0">
                <a:solidFill>
                  <a:srgbClr val="000000"/>
                </a:solidFill>
                <a:latin typeface="Open Sans" pitchFamily="34" charset="0"/>
              </a:rPr>
              <a:t>)</a:t>
            </a:r>
          </a:p>
        </p:txBody>
      </p:sp>
      <p:sp>
        <p:nvSpPr>
          <p:cNvPr id="26631" name="AutoShape 2" descr="data:image/png;base64,iVBORw0KGgoAAAANSUhEUgAAAsIAAAGmCAYAAAB2n+IIAAAgAElEQVR4XuydP5gSydbGX7MxGyMxEjdxNlomEqPFaDCSiRYjMRIj2+j2ZGT2RvZGstGw0bDRYCRGciPZaLjRssk3bCRGki3Zfqf6D3Q3zdDUMALty/Pc57nOVldX/ar6nLdPnaq+9q/8wB8JkAAJkAAJkAAJkAAJfGMErlEIf2Mjzu6SAAmQAAmQAAmQAAk4BCiEORFIgARIgARIgARIgAS+SQIUwt/ksLPTJEACJEACJEACJEACFMKcAyRAAiRAAiRAAiRAAt8kAQrhb3LY2WkSIAESIAESIAESIAEKYc4BEiABEiABEiABEiCBb5KAlhD+v//7v28SFjtNAiRAAiRAAiRAAiSwmQS+++67pRumLYR1brZ063gBCZAACZDApQiowAXt9aUQ8mISIIEtIKBr6yiEt2Bw2UQSIAES0CWg6xx078frSIAESGAdBHRtHYXwOkaL9yQBEiCBr0RA1zl8pebxNiRAAiSwEgK6to5CeCX4WQkJkAAJbCYBXeewmb1hq0iABEggnoCuraMQ5o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CuEUTgZ2iQRIgAR8ArrOgQRJgARIYJsI6No6CuFtGmW2lQRIgASWJKDrHJa8DYtvCIFRr47K/nO8fXSCT60yMhvSLjaDBK6agK6tW6sQHjZLuPX47Rw2r/DxXxP5qybH+kmABEggxQR0nUMUybBTR82y0Xr/Fz7jNu49KqJiWqjmd1NMb0u6NuqjWTNQa77HX59Vm2/jyWkXjRJl8JaMIJu5AgK6tm6tQrhnZbB/JE/t7Xv4MbvjYhgP8N8//pb/QyG8gnnBKkiABL5xArrOYYptjK5VwP2jP2JI3sRPJ100y9lvnPIauz/uwircx9EfN3H3oIRSuYhysYQcNfAaB4W3XgcBXVu3ViHcta6JcVWa9yP+Nb3Yb9fCNfePjAivYybxniRAAqkioOscJhB6NvL7L/EH7ompbsP0IsDDVhW5w1/x+eYzvOvXUWRgeC3zpmfnsP8yg9dnTRg5DsJaBoE33QgCurZujUJ4jI5xHQ9+AW6+OsPQzLkg5wjhcb8F27JQ/+0P/K2W5Z5UYZoGSnteJNm51BPW0SFxhHZGohZ5PP5dItD3XuOsayCHIZqlW1DZGY9OPqFVllfoQROlO4+hEjYenZzL33ZmywTuNblO/jbq1mHWvKXDm3dxUJKlKquK4MrhsGNLu238pqLeEgl/Uq2hZhaRnfQ7fj69+vgvzKy07ZZq2yOcfGpBNZc/EiABEriIgK5z8OucrNw9e4cv9SKmUqsHO7ePl/8DXnz4B/Zey7NPz/D6zRhN6zf88bey1QZs2wjYwRH6zRqMWhPvZR3/5t0DlIwarGo+UPfUNkf75tvcuEDKJN0uEFwJ+45AbZMc2jH6LRuWVXftcqiI5xdmAI/QrZuo2S2nD9IJ/Fisir03UPDscvi+brTWqPmpJNP+PXv9BuOm5dz79r0nMGwbxsRpRO7j+AwTplGC6/okGpy5D7v0BvVsB6b9u6RGxDMPtjfMXOq4JhHleZNIsawMYnyPf13AH426qJs12C03RUP1p2qaMEp78D314vEIN2SuX1fFYoNoMwJgElS7aEwuTtX0+7hoPGiL1klA19atUQjHiNB5QngSkVD25kfsoY//OolQEqE4k4c/5z5i/gPjlFHGaOiV8x+WoYjH3CGUFnaNKSIidwft6h4e/irG+acTdJtlZOPEcowQHrWr2Hso0RH5b7fv/YjM8L/iBOQfN3/CaU8ErLRnKDfMHf4uZcQo/rgH9P/rGIub4mD6VTE0RtPpx3jgXRtIGSnbHVQzFMLrfMh4bxLYRgK6zsHt69RO/3h8jk4lOx/B0LdPqoiIsR+zGHk2DgfHOG9XxJ4G0yzCZe5JQKQjARHXmk/v69vzoVfXUkI4YPNn/IInhJUjCNpl13W4tjkY6Ah2vGfnJQorqSK+jfZ9zQ8SZOlJkGXQQPHOU7x3gjYlFHYkh/fX9xLEuSeR265EbsNCX/mMrOT5un7tAMfnbVSyEiwys3jws/eyIGJy1Grid/XyoHyGeikJBG7Ek4T8Cu69wlnHRG5nNPFr7rhkMPyvCigp93SKXjOLVsGA430mqYnu2DhjUbbRKfUXC+Fd8cXZB/j5s5eisTdCq6mE+U08e9dHXS0ZJBiPaHxnIoSDKZRR3+4KAHc1Wb2UuAJAXKzKZ/dWlxeMSXlooGz13Nnn+2ZfS0jYzJSXlR17wXhso4FIUZt1bd0ahfAAjcIdPP0v5CH54j4kwck8SY1QD/ENEafAD//5KHM9Lw9nwJg+OcWXRkkiCdMIs2+84qIDEzHqLOfVMKpMI8LNjIWshKg/i3g96Tbhpr3FC3b/4XTvNZxERtwosrpwMIlA//D6DGIbvTI38UKMgq36O+7AEMPxy2cRy59csewiiEkZcZoSdDTe7HUiz6ZEMyrgqliKnmh2hQRWREDXObi3nxOwiGvbxD79iDd/you7vOtPV9h+EAHYg7HrCUSxv6dyuoFj88ZtVK8/xK8Qm/zFT7GI3jcatMjE2smozZ/8W/zEJ/ETjjzyN2k7QrggIs/1AU9OP3mbyxb1eYxhr4v+CNjdy0surshFSQ0pfP8c/70p4nNoYm/YQ9ctgLwk6yqf5a+ARoMwP775Ex0XlgRm7jhtcX1GFv1OT0YAyOQK2FMuUsRcQQT2f33/OFlJVGkrIkTz0hbJGTbz9/GzROod35ppICepLf9TK4nnEgxy3JP4t/xjCQp54+ItyM5bkZ36nuBqZCQiLGK/03Nai1xhz4nuDxoF3FFO3gtGLR6P2VMuEkf+OwauqyVmP9I/mY+uEM4tHBNfgs8bf1nJWDQeK3pmWY0eAV1btz4hrETgdRGBWPQg9mTpZx9qT52THuAfIyFRYvfh9nOJp5PXLxcnhJVhb5VzOFRh4Tm/qZgNO4K44o5RK3RRviWR5kjKgooS31AKXj2Y9R0YMWXGo5GYSGBnd3eydLRYCLtv/o4P8aPHk3QPvQnEq0iABNJJQNc5RIVw8ohwUCxN7fJPIjSbGVuidj/Ps7xToRYQha49nxUnSZbMVeDjlqzC4ZFEpFsqIj0rhLvlW+IPVBEJYjgR70VCeNr80HL63Z9w3Gqg4qXrOads2A2037rRV/8XvxrpirBJfRKp/SSCPSNR4lbdgt1oe9FivxbP781JJZysjkqUvbdneQyCx6lNA0yhqPe8PTpxQZhpjyapeiNJYazLySKNthtRn/x8IbxwPPSF8Iy/jwhhJR0uHpNFQlgqWDQe6TQhW9MrXVu3NiE8liWb7IOfJfoqD7S8QU+OSZt5EJMK4WmE+WIhLHlteclri9sA7Q33NPLsmKZJ+sRkaS0gQC8rhONm2GIhHHA0k6jyTUkTGUqayNbMWTaUBEjgKxDQdQ5+0yY5wi8+4B+7MHlhB6a2OZwjPF8IN3YtN2p39xFeVAuOMA3+9mRfRVH9cRIo8aOYFwjhi5bM1YkKcoLC0X9jAh9e5HBXfE6xdIT4IvNyhN1Wj50o4xDDtuT1/vwe+PEN2h1Jk5v4twO8klxilfLbbzzA89/mpeXFCeEc2kVZNZVq7z07Rk1CuTujNmqHP08jwj0Lmf2j6fK/B/PqhPA0CCO9x8BJsfDGe+yng9zDs+OaRJ53MGrXcPjzNCKsotWLxmNuakQgHzguyBWNPk+j2F5EeOGYLBLCojEWjcdXeJ55i/kEdG3dmoTwdAnoniwBdY2AepsRwnGpEWKC/Rwtfxlkkis1Xf6Jf1iKslQjluWH/+CD5KwNqt/jqdosd/wnGnttFO+r3dE/4D8f5YFVy0zaqRESea5K5FnlG8sDPDR3YlIj/CWswJKV3HE5IezXQSFMA0ECJDBLQNc5TGqarL6FT40YyB6K/GO15+EJTr80UBr7qVsJUiMiJ1Bg0JFtXwXkPWU8aHh2epJbfIEQXiCQVDpBSdIJ3t48wAvZmLzTbeDn3yVvIPDBiYGkTdwRR3Dz4AXM4g66jZ/hFokTwiMMuj0MZClvkrIQFO6ykTnb8NLbJJ3vX0nnU6KxXb3upPglTo0oB/Jy/ZQGPwXDXwmV+7p5ufGpEc4Lym59NjVCcnWrsl/mV8nfffVRAih+JGphRHh+akSh430XQLieS+RXDWW/XsD3zwNCWE2qBOMRnMXJUiOmmmKyohuJCMuOQPeUqrljskAIT+oL+OvoeNAArZWArq37+kJY8sKKVQvvvd25ziaB6cEPM8n6FbVJDP7xPXM2y6GOveJLdylmYjgDy0y+oZwky/vJ+7KzOXRqxK7kcUky/C/qZAl/o0GSHOGMvPkuv1lu10trcDcsuPlr6rdYCMelRvjtXes85M1JgAQ2jICuc5h2I+E5wktvlnM3FmclDcI5O16iqX+KmBpIpLjyq9rk5Nl7zzCGNjAZcsrDaH/m+M3Z4IcvkOS849Oe2HvZKBbKEZaleD+IMtnYvCg1YrqJbXaznEQfu5IjrKLCzuZpb9PZZBPa7GlEinP8Zrnp6mV0w6CoOcl7tZyV1OkLSWQTtqSDdJ10kEWb5aa+51I5wkPfT/v+yd+sFhSfCcYj8vwsFsISZNor4mVoo6FUEhHCexMfPW9MvLewuakxycZjwx7/b6o5urbu6wvhC3ONomM2ffucOT7tkRxFY8nyi9pB4L3F3pa3+XrddpfWnOfAe0P1j0/zNiJMIwExBk+Wnqp7snHD0cIfnV27regRawGxetHxadHjdJw2RY9PMyxYRiH0GczFQjjASW2WK8txNbWyu5mCPxIgARIIENB1DmGI3hFjKufV2Ykf82W5wGa5F69yEg38Be+d49NM1G05c3hinyLHlYWOmpx/bFqoPWKbP+L+QiHsi0TZNeaeshD0C05EOI+Oc6ym2ljmnWyQKEd4iE5djnwLHJ8WPi5T+tiUY8NMxUCE4U9yTGa+iccvJTrqpJjsTfzKjy9eISeRxV/eu8enmeLDqj4sOY7MrlZg/S7Mb0tE2yph/Pi5bCz8UU6W6MjJEi6VQdtCreYd/zZzxJoqET72SwnrohzdGfU9lxLC8sIy6krbK5ZzsoXyx1ZpjMfPJQz+o+Rodyqy49FdRZg/Hjo5wnCPf1N86nXZiD4RAN5JF/4+okVj4qf9XPAilHA8aIDWQ0DX1q1RCF/0wYyY8wnXw5V3JQESIIGtJqDrHJbudHDpWPuc89lNz8F2xG+AXrqlG3DBoqjzBjSRTSCBLSOga+sohLdsoNlcEiABEliGgK5zWOYeTlkK4SWQUQgvAYtFSSARAV1bRyGcCC8LkQAJkMB2EtB1Dkv3lkJ4CWQUwkvAYlESSERA19Z9fSGcqDssRAIkQAIksAoCus5hFfdmHSRAAiTwtQjo2joK4a81QrwPCZAACayBgK5zWENTeUsSIAES0Caga+sohLWR80ISIAES2HwCus5h83vGFpIACZDAlICuraMQ5i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bSGcQobsEgmQAAmQAAmQAAmQwJYS+O6775ZuubYQ1rnZ0q3jBSRAAiRAApcioBsludRNeTEJkAAJfGUCuraOQvgrDxRvRwIkQAJfk4Cuc/iabeS9SIAESOCyBHRtHYXwZcnzehIgARLYYAK6zmGDu8SmkQAJkMAMAV1bRyHMyUQ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RCK912HhzEiABErhaArrO4WpbxdpJgARIYLUEdG0dhfBqx4G1kQAJkMBGEdB1DhvVCTaGBEiABBYQ0LV1FMKcWiRAAiSQYgK6ziHFSNg1EiCBFBLQtXUUwimcDOwSCZAACfgEdJ0DCZIACZDANhHQtXUUwls0yuPRCNjdxY5q83iEEXax6/yDPxIgARKIJ6DrHMhz+wjQR2zfmLHFqyOga+vWJ4THQ/S7HXRabTRHJTQbJWSW4jFEs3QLj98GL7qJuwclGDUL1fzuUrVtfmG3v+3KJzRKO+iYBRiZBnpGbvObzhYuRaBrXcP97gk+tcpLPhNL3YaFvxECus4hhCeBvR42S7gVNshSxSOcfGqh7Bn3JGVmhmXcR9M0UGu+x1+4i4NyDbZVxl4wCLCqMlc5JyR4Mej30O81UXs6gvmpidJyTm9B6+gjrnL4WPfmE9C1dWsSwl1Y1+7jyOf6SMfpe0IYx/jTF9FirLsNA5WjEYyzDsxcusKl434D1ZKJ3/4C7v5Uk5eHKlLWxc1/0r5CCymEvwLkb+gWus5hiiiZve5ZGey3KzitFWWtyv/tYi+fQ8YzxUnKhIdmgGY5D2NkoFkXe4ce6tUy7F0b3WYZWafwqspc1aQYoVevoPT8Lf7Gbdx7VES5Yogt33NX91b4o49YIUxWtXUEdG3dmoSwrOyPgR2xAvpO3xfCURE9QKNwB0+LH/Gvmd+6gWSDSUD/mSA7EpgloOscgjUlsdfOvB2J3bXm290kZUI96FrI3O/AOm+j4qpe0b0NFO+YKHwcwjHxqypzJZNnjJ5VwH4rh5O6hXIubSuVVwKNlZKAFgFdW7c2Iez3Ut/pzxfCzdIdPM5+wD92YfLGPeraMAwbv/0h7+T3nsCw5d+h9AmJKqjrQqkW0spXnqDu2cjtv0Thwz+wC9P3+K4pxr/9Gmc9AxlnaTCPj/+acF2BG0npnnxCy1sbdJcGLy6DsVyXl4h51hf5s/XMlonOm7jUEb/MK6+Nbplu5Qz5jgnzl/f4++Zd/GQ2UDfygaiOXDfqwjYM2L/94ZSJLk/GLnk6kf4sGtdM7H6wMJaoiPX7X/h8+wAvLBtWORwRGbQtmDJGv//1GTfv/iRjJP8u+t7Pj0od4DjoFL0u9ewc9l/+D48mrJcsL8702v1uaBl3LH/L3z9CNjB+AgK9hrCyWngv7QzNpaEsdd56jOgUcpvoM1/8fMc+E4M2LFkethU/NUbCyTKLTkRs1KrgxuEuPvxjYzo1e7Bz+2jI2LrpM167a7/i/d/A7YNnqFkWKnTMiwdky0voOoe4bs+310OxcbdwmLsoAJGkTPius/ZS/fcerMw+uva53DOLVZWZ6a+yCaY8V9YY9Yrl2KXbBy9giV0qq7yMUQuVG4cYHJ+jM1HpotPFxt95vIvTLw2URkq0S7lzSQ/xTVkM2PiUEUksCdqeoA2+fQ9PxAbYEzut4yO2fGKz+SQQIaBr61InhIdtE6WHTRGsfVieKlCCpnDfRva4Dbu0K4ZKyjwfwDzrYppi6xqS5osTKaMSt0Zo1w7x8ySy7AoLq/wRw0mkOSw2kojc5GVETk1SRuYJ6mCZOUJ47x2+BCLjQxFN3z/1hbgvlu/h2bENU/o9bFkwnv4KvD5D14cz7sDIPkC3dIK6LHtmRh3YlUM0RKj7y5Nuv/bw7ov/EqDasyN7+8RpqTSYmwd41bBFeIkbc9JXeii966NedCMko3YVew97qJw2YMi4uWPUQeXDwBtHb3x++AG7RivkeJRjtPNFWH98Rj4ihJtJy88I4emLRNAZ9ew89q0s3ggn0fHoe3PJTcWRfoxkqUP9pL4bD/s4/lOcoZMHqFgkWwidERujNqp7D9GrnKJhyMvdoClj9VwYfMBAok07nkPeDb6kSdSscMdG6aznzPFQu7NjdOwKDn/ejX2poHVNFwFd57CsEFYv1c2yK07jf+4zdXGZ8JXOs3AUfYn0ns28K7pXVSZWCMuL8M2DV2jI86LSMhpGBUe9Et716yjuio+o3sDDYXBV0vvb+BRfJGVvrOxiu4QPRbGDtab78hwU095NZ+2n2LsbD9H37ZkKjhTuw84eo22XsOvZgIHp22kdH5Guec7ekICurdt+ITwTfruLJ6dt2VDmG2NJlShKqkT2Hf6pF70Isfs3sxAUtVFDEja2aoo5UcdGxYn+OlvUImIjuci9ICIsotMUo5nJv8TL/pyIcGyZOULYcxb+fw230evjXng50+mnVcSHgbxAiHZz+13Gx66IXF/LiSMofF9D3hOq8VEZRxF6UfGggxyhVbmBw+ExziWnMIuxRHeKMIcmWnJfVxpHU1y8el6/huwRRNUfA090ZjtA+eho6jj8+yYtHxHCY4mQF3sZ5F++nNapBKk4p/HpF5lf/hKn1xfFMJiKExNhTmqmokJ4LKsZRVOWgUV8e+8NMvUKuPO06EX2XedbyU7nszMeIpLduSqrHZUKmoW6cBf1rn7q5eb6AwxC0e6kLWS5bSKg6xzi+jg/Iuw+n+1nL5DpNGejp05lScqE77oqkZuknpn++s9wMJrrvXQOJQrcliiweoEXkyABACWMp8/VyLMR7n1lBebJGzRraoPfQAIsVTz+NfwSush3DBpFed6zePeP3Mezwc7fZNP0R7Gb8joQXn1M5CO2aRazrSSwmICurdt+IRzcLCecRn0VLbOwU++4Ythbrt45OZ9EH13tJG/yE6EZFGx+GsOsEBZFKOkRLRjnEql0qhaxIUtTriHy/n3J1IiBRBHsbBPl7vXAyQFhIxdfJjpJYto/08b4Miqaee1+U4LCKpoYL5adKGxg6X2xEJ6mh6iWuuUzUwcyM8ejbZsKaqNbkuioG+kUReecoNEr2xjvB9NQliwfEq4iwkuygiCbcbrXA3XGOcZ5z+YKhXDcLaK8xx0D142sJ3xdYWzlw0u2EYkxk7az2MywxDYS0HUOywphU4RwQ6KndXkh3JUVta5VlehpAadySoK7KtLF4jIbKIQDp16I5XJPK8rISpsEVna9l+MdfzXGyVeWNDLvGkcI2y8kqDCbthRcXbxYCMO9584JztU9fUTeqpN7KoeOj9jG2cw2k8B8Arq2LgVCePbECVeg7rkRzdEFeZvB0yqGYkxuHSIzWV6OE4lulLJVVaJuJz4KdxkhXOrDKA9gSPrCMHSEVsDIzS2zQiHsvTzkP/4rm1HmiGXfIXgR52WFsCu2Azm5I1l2NGuot99C0rinPz9HOxDxaGbEqfREpColrCIfhZ68OOTRDuVjT5klKh9oT6lvoDwwJHo6DIvFZcTtMmUjQzcbdXPze2v1Nt6G4Uzz0Z0Ibw059ZKWCfx/eWFzfirHWI4VbLT/C1mdnfxCOYi0sKkkoOsclhPCI/Q7fezk88j6q0YzObRJymy6EI5u8JYXceO6CFF3NcZZPZPVJP/ow3kRdGdvSSAQk0gIx24+8I+n0/ERqZzu7NQ3TEDX1qVSCIdEFlwhvCei7oLNzBLglDf5fRELXrR38uYfSS1wlqQlReCLvYPadTnn1d+5LJNv0fKWmp/zy5yjNqyinW+J+NyJnKYxjW7OL7NCIexEviUH9kyW468oIuwuKY5w6pylqXJ8Jf9a5b/Jhjp3/9a8iLB6CZG8YcmFKAxM5CQSWhTR2omK1tBSYYLyk2hvDcNqG/mWSgOJLDeuPCI8dnKKd/yPpHhDGHWefn7vcbs+2dw2O49UZDwLa6+L9l4TmVoGXSftRH6THON3aKkcb0eoxGyu+YYNaJq7rusclhPCcXPZ24A8saFJyoTvuqqNcEnqmelv7MuslwM8OsUnCbioQPd0NUZWqiaBEveA4Hgh7IrnB8NpHYmEcCSFLfLKMElBS+4j0jzr2bdvkYCurUulEA4vu3tL+LLJrStv7PHblSRHVVTy/WYg/3dGiHnTyjm6R5blP2RQKQMtLy3iYpGb4NQIlcvazcih8e5HFMIGNJAfO7fMJYRwxMBO8tG8vLfYHGHvCKOcVo6wK9oeyMZGJ4fVi0DvfZCXlYLfD3fcXsq4ubm3YeGmxGEz10RezlIe1dTRSlFht2R5z+m9fi0CMiNnNDunfETqjM0RVnNH8pvlXNNONfBxkyQR4dj6Ikuv/jzc+yDHUk3guJGnl5K3PTmhRDlkE1n5e6NgyTmrLSeH0fPGEn3vhDfGedG6EXOEU+8vdJ3DUkLY2S/RkNMR3LQx517pep4AACAASURBVOfloff8UxWSlInedFVHoyWpJ+bezqpVMEdYrUDJxuG2bFKbfMzI+VsNe80qWg8krS2QSuGe6AL3BAk/p2GmjllhPGvvYvZphNqr4yNSP/XZwW+MgK6t21whLEfFNBpdZEoS8fMNa2hQYz6oIfmiw66cOlA5kpxR2VHvHZ+m3tizD7ooOScjyJFdw55EHm0My5JPLBpr1GugvP8ceHMmAsi/mRz1U/keT51TFwqBHf9qo518CU/a0pPNR9MTJPxob/DkBG/n7/GfknPqRgjCpzaov7gG7Aj3JCd3eopFnBC+uMwlhPBbOTXipI5aMSOnpLn8RsaZiNWc++LgRxQXnhoR3ATot8frnzo1olmH0op952SKFrKnPcl98wRnRnZEF97Iruyc5N3Jl6QsEaP9v/HZiBfCTr52rYPsWHKqncjnxUJ4YXlHuMqulntyFF7X2wwZEzWdOTXC6YucgBH9gEsSIaxOJqnu4aHsQj+25ZSMmVMo3Ne2rnyo4L7M5Tdy2kZOdqr3m5a8MPXx92cjJISduZQxJSK8g0ojcO6q96Ix/I86EUW2Jg4lh9G00JUciekpG9+YxfyGuqvrHJYSws7JLbKqs/vK/fCFvylMjk+c5ggnKTNrx1rlHKqTD2qor8yV8Hxs41y+vOhaa3Us2yrKRO7t2QR1aoT7MY++bOY18DTUJ3WNtxrTy+H9TiX8RcixnBZR2Jd9H2/kWtksN6kj5548If/udFqwDsX2eBvw3FbMbn5zT+45lme3JJvuhujJCpE9LAsPFeBJ4ke+oUnPrn6TBHRt3eYK4VCeatyYxp+Te/PuAUpGDVY1fA5u8BxhOaTWPQdX7eIdX3T2q3ffSZ6q+283YtqTI4a9A929YvPOgpw3I185ObiuAbOfvUM/sBEiTghfXGbWgTgbLBKdGnGCd2MRwJNPmNqoyykOrpPxfonOEZ4vhLtvTlEUx2Kpc4jVGZhmXb4Q5Qlt5Up6IpKrVuCcZ4luNr7H4WQJMip03Yhxx/Sj7QuEsLe5b255x+nZeBY40i0+fSByjvC883gTCWHXiXdEBJv2b05udOwZ1+JM69XqlJ2cH2pmG/j+0E8tmQ6TI5rllIno55kHbfmSlaGOb5KvEh6UUbPL8iJ4X44DPJOXOX6mO81eQ9c5xDG58Nx3J8/fhNWSTyF/Vp+7V/PMO3N3YkcSlIneOPj55M+3cfBCVjwu+sTyZcoE7+09w29Oi/IyOrVNZl290IfXFp3VmAc/x79YhrjIl+WeyHngtgHnGHvnHnXpk9jDkM2NSV0K2mD4fGtyjKNTUQI/kuZZzr6RAKBr69YuhNc/eK4BkdCa+5Wi0C9+o5iz3CWRPP+0iKX7sFDkL12j5gXzNsJpVhd7GXNRV0mTdZHAsgR0ncOy90ld+cQvs9JzZ1+FpEiETphIHRF2iAQ2moCuraMQ9t6kkwvhuDOIl5wbFMJLAmNxEiABXQK6zkH3fqm5LrEQ9vY89GdXYlLDgh0hgS0goGvrKISXGNzRoCt5WTbKz0dyukQgB3OJOpyiFMLLEmN5EiABTQK6zkHzdum5LIEQHg/76Kl9FYcN5+NC9vQb5+nhwJ6QwJYQ0LV1FMKJB1htyLiFw86PeNFowI7fwZe4ts0oyNSIzRgHtoIEro6ArnO4uhZtSc0JhHBPcvL3j3bw6E0LzcCehy3pIZtJAqkioGvrKIRTNQ3YGRIgARIIE9B1Du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2dthBea295cxIgARIgARIgARIgARIIEPjuu++W5qEthHVutnTreAEJkAAJkMClCOhGSS51U15MAiRAAl+ZgK6toxD+ygPF25EACZDA1ySg6xy+Zht5LxIgARK4LAFdW0chfFnyvJ4ESIAENpiArnPY4C6xaSRAAiQwQ0DX1lEIczKRAAmQQIoJ6DqHFCNh10iABFJIQNfWUQincDKwSyRAAiTgE9B1Di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WjfJ4NAJ2d7Gj2jweYYRd7Dr/4I8ESIAE4gnoOgfy3D4C9BHbN2Zs8eoI6Nq69QnhQRtWrYb6b3/gb9zGvScm6nYVud2kUIZolm7h8dtg+Zu4e1CCUbNQzSeuKOkN11zO7W+78gmN0g46ZgFGpoGekVtzu3j7VRAYdmyYpo3f/vgbuHkXB+Ua7FoZe19lGnvPEk7wqVVGZhUdYh0bQ0DXOYQ6MB6i3+2g02qjOSqh2SjNzJNxvwnTqKH5/i989uewJXM48LI+bJZwK2y05TaPcPKphfK8iTfuo2kaqDXf4y94z0akXqyqzFWOmgQvBv0e+r0mak9HMD81UVrpw0YfcZXDx7o3n4CurVuPEB40Uc4bGFbqqBsFZMY91KtlHI1MnHUNJJN2vvM+xp++URZj3W0YqByNYJx1YObSFS4d9xuolkz89hdw9ydxOA15cUhXFzf/SVt5C8fo2UUUX45ROrZgFPeAQRetWhVH/SJOOw2Usiu/aaRCCuGrJrzO+nWdw7TNXVjX7uPI/8OjmBcmx6Y/xqByikbQpu/YoZernpXBfruC01pR1rP83y728jlkYm3ZAM1yHsbIQLMu9g6ur7B3bXSbZbiPxqrKXNUojdCrV1B6/tYN+jwqolwxxJbvuat7K/zRR6wQJqvaOgK6tm4tQrhn57DfquLPThXi9t1fz0Zu30L5bCgCNgn/ec57gEbhDp4WP+JfM5+kIpYhgfURkHmfl3mf/zCAXQi6RXHupTsS9X+Hfj0oGq6iqRTCV0F1U+rUdQ7B9o/HwI5Mz651Dfe7s0LYsemNCs56gUBG18S1+10cn3dQcRWre/1IbLOV0DZ3LWTud2Cdtyd1YNBA8Y6JwkfxFaqaVZW5kgGTF12rIP4uh5O6+LfkS55X0hpWSgJpJqBr69YihAdtG61hHpVKfhoVGMoy0a3HyH/81zVuC3/zhbASEI+zH/CPXZi8cY+6NgzDXXq+fe8JDFv+HUqfcIXHzKrdK09QO0L9JQof/gkJlq4phr392nEAGWfZL4+P/5pwu+BGUronn9Dy1v3cpcGLy2As1+UlApP1Hc5sPbNlosDiUkf8Mq+8NrplupUz5DsmzF/e429Z0vzJbEikPjA26rJRF7ZhwFapLDHLnrFLnk7kKIvGNRO7HyyMJSpi/S7LprcP8MKyYZXDEZFB25KlVRu///VZsgN+kjGSfxc9D+qxPMKBONaAU/S65Djil//DowlrP4qVsLw4U+W0g0u0Y/lb/v4RsoHxExDoNYSV1cJ7aWdoLnlzOJStMxkWn3l4nGIFhFdk3DFw/cFg0iaHsfzvQ7UHq/oLhsaZlxrjtan2K95LZsXtg2eoWRYqQac76qFhmrBasrz8WaUiyVjaBtxHIP5ZWvzMLHxIWWADCOg6h7imzxPCzp6F8Y5sYQi8zDnPlI1Xk+DGUOzgLRzmkgcpZu2lapXM/8w+uva51JfFqsrM9Fe139zFB2uMesVy7NLtgxewxC6VVb7HqIXKjUMMjs/R8ZW+VDKQZ/TO412cfpHVnJES7VLuXFI/fFMWAzY+ZUSSRoK2J2iDb9/DE7GV9sRO6/iIDZicbAIJrJCArq1bixCO6/dYhFj2gRi4GJETzyneeQ/bJkoPmyJY+7C8CJsSNAUxyNnjNuzSrhgqKfN8APOsi2mKrWtImi9OpIxK3BqhXTvEz5PIcg92bl/E20cMJ0rd/VtDhKTK1U0icpOXETk1WYKcJ6iDZeYI4b13+BJ4sxi2Kvj+qS/EfbF8D8+OJUdV+j1syfL801+B12fo+nDGHRjZB+iWTlCXJc3MqAO7coiGCHV/edLt1x7effFfAlR7lGOUMVXLqjcP8KphizgTN+akr/RQetdHvegukI7asjrwsIfKaQOGjJs7RhJJkkipO47e+PzwA3aNVsjxKMdo54uw/viMfEQIN5OWnxHC0xeJoDPq2XnsW1m8EU6i49H35pKbiiP9GEnoTP2kvhsP+zj+U5yhkwcYEQlur9Gu3sDD4Zzc3MjLoe8sbypnXC0im82jIGI31KbsGB27gsOfdwMvDIqPzN3sG7RUbiVUzmUJzwcGzuS5y+3MPkvJnpkVWjBWdWUEdJ1DXIPmCuGZwiNnH8ODdhkfJTKcd/SxO8+aZVfAJvk59zuKvkR68zXvCupVlZlpj2MTjnDz4BUa8kyptIyGUcFRr4R3/TqKu3HPr/e38Sm+SMreWNnFtry8FsUO1pruy3NQTHs3nbWfYu9uPETft2cqOFK4Dzt7jLZdwq6kopil5xiYvp3W8RFJRoBlSGB7COjaus0Qwt5D3iqdifHMJcybmhfxvIsnp23ZUOYbWkmVKEqqRPYd/pElZjde4f7NLARFbdSQhI2tumomeidLdIU7NkpnPUdQJxe5F0SERXSaYjQz+Zd42Z8TEY4tE52ss+13XFEoIu2V2QsvVTr9tIr4MJAXCAHm9jvo0KQicQSF72vOkr4SqvFRGXVHn2vQ+Y3QqtzA4fAY55IvmMVYojtFmENThJqfBhBNcfHqef0askcQ1dASrIVsBygfHU0dh3/fpOUjQli9mBV7GeRfvpzWOWqjKs5pfPpF5pef4ej1RTEMLmXERJhnzcmClIRYIZzBu3/ECU8Cb7KSUamgWagLUy/RSL24XH+AgedE1UvGjYdjN0I1abYbzdpzVmCi7Uj6zGyPgfyWW6rrHHSEcCiyee8ZTuTl14meOj/3GW4/e4FMpzkbYY254apEbpJ64oWwrBIFo7leFHgoUeC2RIHdZwsSAFDCWGrwnr2RZyPc+8oqzZM3aKrNrzsDCbBU8fjX4IvqYt8xaBRx52k29Ow7f5OXjY9iN+V1ILz6mMhHfMtPBfueRgK6tm4DhLC70eGxRKc+ivhwIwdJfjGb5eSykdq5XLKwU++4YtgTEzsn55Poo2OSLYnETYRmULD5aQwxQtJJj2jB8HLeHKMvS1OuIVpszNRdFonlgUQR7KxsPOleD+TihY1cfJkosyWEsBdZmdTgiLimBIWVwI8Xy04U9sJouF9bzJLdhIOIOt+BzAx5tP1TQW10S+hV3JcP8TxO5KlXtjHeD6ahLFk+JFxFCJZkBUE243SvB+r0yyxY5nR9/myqxeys1hHCwZeoec9JmLkfxTuXEyHkiYj5RdqR+JlJ8pyyzLoJ6DqHuHYvjAg7KRKOIZZVhzKauSba8oLomvUuTBHCDYmw1uVvu7Ii0rVkU2ivgFM5SSHuBIUkAnZVZWb6G/sMe8+K5O5/Ubn73svxjp8y5+QrSxqZdwqG0zb7hQQVbCeo4P5mVxcv9gtwT0jaOcF5cL+At+rkpnPp+Ih1z0zenwRWS0DX1q1ZCEskUDYS3LezOOmK+Iv30nNIzRcRrkDdcyOaIzf3ODZvM7j7eSjG5NYhMpMc4Dgh6UYpW1UllnecZe1KdhpVXiRyVUcuLFPqwygPYEj6wjC0KSVg5OaWiWK6hBAORSLj65nklXoienFEeJon7frEiFB0cljlOL32W6gTxCY/P0c7EPFoZsSp9ESkKiWsIh+Fnrw45NEO5WNPmSUqH2hPqW+gLC9mrcowHGVJJG69licqq5MaESOEnaMILTTa/5X83yk6P6VjoXiJ5ghflOscd2LAam0Za1sxAV3noCWEgxdFVsxUKlC/08dOPo+sLwrn5Nn61axK5CapJ5kQjm4YlBdx47oIUdcPOKtnEtDxjyGc9+w5e0sCgZhEQjjeiXl7CHR8xIonGqsjgTUT0LV1axXCA4m45Y2hCL+2LM8mDgV7qC+IpgVFCFwhrJaAL9yo3JM3+X0RFJMdzvECcNAo4I7kvH2xd1C7Lmeu+juXF4nchZvlzlEbVtHOtxwWYQM6jW7OL7NCIRw6weNqIsLukuIIp85Zmn4Oq+S/yYY6d4/XvIiwEtSSjiG5EIWB5LfKhrKiiNZOVLSGlgoTlJ9Ee2sYVtvIt9TqRCSavfKIcEy6TWAYYzfLhTZaSmEVkdp7KBHyd3LkmuRvO4/RaiLCC5+ZNRs93j4ZAV3nsJQQjtssN5a5ef0hhpO8/bGTQ7/jfxTIuYG3STm6KuVb+ZnNxeo/fMXNcpENtJO8/tEpPknbVPq/85waWdkwLStVk0CJe0BwvBB2xfOD4bSOREI4ksIWHh8dH5Fs/rAUCWwLAV1btzYh7G7GaaH0USJ6S4vggFCK+QiAa1T8ZXdvCV82uXUnS3TRYVWR6TzuN4PH/8yJhDpH98iy/IcMKmXI6RfTzWGXigirXNZuRg6Ndz9oECuELyxzCSEcMbCTfDQvbSE2R9g7wiinlSOs0hmyspFGzo1Wub5eBHLvg7ysFPx+uOP2UsbNzb0Nizu1QUwtu+blLOVRTZ0iEU3BWLK8J3Jfv86gm5Ezmp0Xl0idsTnCau5IfrOca9qpBs79SxQRVj794uPTHu+6m27Uu0Fs1N25Tyd8koYXZRtdlCOs8vKLcpqH3UHVT3+ZPEtJnpltMY1sp65zWEYIO/aqLTn/HZXz7/2ciPBT5yQgJwjh/LshJyhMj1Pzc2p7kZMXJvde1dFoSeqJdjjuxVetQMnG4bZsUpt8zMj5Ww17zSpaD2RlM/BxkJGs7kkqfjg/f6aOWWE8a+9i9mmE2hvYQzHXj/BZIIF0E9C1desRwt7h66PamQiOidn0RsjbXS9HxTQaXWRKEvGLFnFKxuUIjzHsyqkDlSPJGf2AgXd8mnpjzz7oygcL1MkIcmTXsCeRRxvDsuQTi4Ee9Roo7z8H3gTbI0f9VL7HU+fUhULgWCC1kUi+rKQ0jGxQmp4g4QuV4MkJ3s7f4z8l59SNEIRPbVB/cQ3YEe5JTu70FIs4IXxxmUsI4bdyasRJHbViRk5Jc/mN5GiuycZFP+q48NSIuPxVr3/q1IhmXUSX7LNzTqZoIXvak9w3T3BmZEd04Y3sys5J3p3kF1oiRvt/47MRL4Sdc6drHWTHklPtbLi7WAgvLO/tEMc9OQpv8lGX2fzmmVMjnL7ICRjRD7gkFcKS4zz3gxqSOxlMGYoVwt5LxPA/6rQT2XY4lPxE00JXciSmJ2jMnhrRsgw8lQjW3FMjLnxmll29Sbfx3fTe6TqHZYTwWFbUCvs2dl815EQZyf9V9ludsBD6SJI3D3dfuR/H8DeOyRGL83KElZ1vlXOoTj6o4Z14MrYxzXlfVZlIjwOnRrgf8+jLZl55bmba677YW70c3u9Uwl9nlI9FWYV92fcxPbHFrSPnnjwhdXY6LViHsqPO24DntmJ285t7cs+xPN8l2XQ3RK9dhz2UPGwnwJPEj2z6TGX7SOByBHRt3VqE8LwzEx0Efg7iwnOF40+NuHn3ACX5zKdVDZ+DGzwTNfQJ2/EFOcT+mEzyVN0/uBHTHl4F0iIckRv7+dD5A/vK2bHvGjD7WfjDCXFC+OIylxDCeyd4NxYBPPmEqS2fu5bjuYJVJjpHeL4Q7r45RVEci6XOIVZnYJryVUFRxb6kGvdEJFetwDnPcpxe43scTpYgo6LUjVp2TD/3eIEQ9jaozC3vOD0bzwJHusWdAz1zjnDcmb2OH0uyWW4KOMknluflYQ/a8pUqQx3NJF8cPCijZpflJe++HPV3Ji9qXpQ6co7wwTN5RqxIGkpkdWXuM/NVPvt8OYPIq6cEdJ3DMkJYlVUblWvRTyxHPxMemoc3vfnqncs7b9CCn0+WM7APXliwL/rE8mXKBNvgPcNvTovyOE9tk1lXL/Thl0H3+M+fAy+fgYouOsPbuUdd+iT2MGRzYzYZB20wfHY1OZVDPZBJ/AifChJINwFdW7cWIbxZQ+EaEPnCRMyHPOLTI5zlrure5LSIpfuzUOQvXaPmBfM2wmlWF3tZjEFfZfWsiwRI4EICus7hm8e6zMuss69CUiQCaRHfPD8CIIGvTEDX1lEIe2/SyYVw3BnES442hfCSwFicBEhAl4Cuc9C9X2quSyyEvT0PfTucFpEaEOwICWwHAV1bRyG8xPiOBl3Jy5ID4p+PlvgCXswNKISXoM6iJEAClyGg6xwuc89UXJtACI+HffTUvorDhvNxIXt6WHAqELATJLBNBHRtHYVw4lFWGzJu4bDzI140ZENI/A6+xLVtRkGmRmzGOLAVJHB1BHSdw9W1aEtqTiCEe1YG+0c7ePSmhWZgz8OW9JDNJIFUEdC1dRTCqZoG7AwJkAAJhAnoOgdy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m0aZbSUBEiCBJQnoOoclb8PiJEACJLBWArq2TlsIr7W3vDkJkAAJkAAJkAAJkAAJBAh89913S/PQFsI6N1u6dbyABEiABEjgUgR0oySXuikvJgESIIGvTEDX1lEIf+WB4u1IgARI4GsS0HUOX7ONvBcJkAAJXJaArq2jEL4seV5PAiRAAhtMQNc5bHCX2DQSIAESmCGga+sohDmZSIAESCDFBHSdQ4qRsGskQAIpJKBr6yiEUzgZ2CUSIAES8AnoOgcS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i0Z5PBoBu7vYUW0ejzDCLnadf/BHAiRAAvEEdJ0DeW4fAfqI7Rsztnh1BHRt3dqE8LjfhGnU0Hz/Fz7fvIuDcg22VcZeYmE3RLN0C4/fBiHexN2DEoyahWp+d3V0N6Imt7/tyic0SjvomAUYmQZ6Rm4jWsdG6BMYjwbodzpotlvo7JnoGvnYyka9BkzTQst7Zn4sVmCYBkrJHxr9RvLKrSWg6xxCHR4P0e920Gm10RyV0GyUkIkQSWTTx300Zc7Wmu/xFxLa/STXrKrMVY6yBC8G/R76vSZqT0cwPzVRikK81P3pIy6FjxdvPQFdW7ceITxoopx/jEHlFA2jgMy4h3q1jKMdG59a5RkDGz86nhDGMf70jbIY627DQOVoBOOsAzOXWFVvxQQY9xuolkz89hdw9yd5iWhUkbIubsU4rLSRQ3GGtx5j8j736iP+NWeF8LBVQf6wg8IbcaLlPeyO+mjZJsxfxqmc6ytl/I1Xpuscpti6sK7dx5H/h0cns3Y6kU0foFnOwxgZaNbFdsG1+/aujW6zjGzsOCW5ZlVlrmqijNCrV1B6/hZ/4zbuPSqiXDHElu+5q3sr/NFHrBAmq9o6Arq2bi1CuGfnsN+o4KxniDH0fl0T1+53cXzeQSXeIkYGxRfCUaM8QKNwB0+L8YJi60aWDU45gTHG4x3s7HjzOR8zb8fyUpd9IKsAZxItDq4AjNCq3MDhzjt8qRclUYY/EpgloOscgjWNx5A5CnSta7jfnRXCiWx610LmfgfWeXtq4wcNFO+YKHwcIub9T91w8TWrKnMlk2eMnlXAfiuHk7qFco5P6ZVgZqUkIAR0bd1ahLCT3yrOfzeY4CrG7Np9G6/OxCAmWu2fL4SbpTt4nP2Af+zC5I171LVhGDZ++0Peye89gWHLLM+BIwAAIABJREFUv0PpExJVUNeFUi2ErB+h69nI7b9E4cM/sAvT9/iuKY6h/doR9ZlmCbce5/HxXxNuTM+NpHRPPqFVdtfAhgnKYCzX5SUCk/Udzmw9s2Wiz0Fc6ohf5pXXRrdMt3KGfEdFF9/jb0lT+clsoC7L8yGTPerCNgzYv/3hlImmsrj9isBzIkdZNK6Z2P1gYSxREet3SYW5fYAXlg1LIpvBiMigbUm6jI3f//qMm3d/kjGSfxf9tyI/KnUgL0sBR+p1yXHEL/+HRxPWS5Z35l8XJ59a8IZKEFvI3z9CNjB+kMzsXkNYWS28l3aG5lI0uhsaEp/5PHs1XwiP2lXceDgMtc2vZdiqoix9tzsqwsYfCVyNEPZrnSeEk9j0Wdunau3Byuyja5+LjfSf9WkfklyzqjIz5JRNMHfxwRqjXrEcu3T74AUssUtllY40aqFy4xCD43N0AtGbgdjCO493cfqlgdJICX0pdy52ZbZ7k1vG2k/5r1N7Jv8I2uDb9/BEbKU9sdM6PoJPCwmki8B2CeEZ9iMn5/VBu4yPEhnOJ1ovihfCw7aJ0sOmCNY+LE+wKkFTEJGdPW7DLu1i0JQyzwcwz7qYBthcQ9J8cSJllGgdoV07xM+TyHIPdm5fxNtHDCehC/dvDRGSKlc3ichNXkZE5WQJcp6gDpaZI4T3JFoYCLWoJfbvn/pi3RfL9/Ds2IYp/R62LBhPfwVeB6KPEpE0JCLZLZ2gXisiM+rArhyiIULdX9J0+7WHd1/8lwDVHvWyI45OLavePMCrho2KqLWek77SQ+ldH/WiK7eV2Nt72EPltAFDxs0dI1kd+DDwxtEbnx9+wK4hubShZQMZh3wR1h+fkY8I4WbS8jNCePoiEXRGPTuPfSuLN8JJdDz63lxyU3GkHyMJnamf1HfjYR/Hf4ozdN6BIi9+M8/AfCEc7+jTZcDYm6sjoOsc4lo0VwgnsOnOtUfRF8ILVkKcx2jxNasqEyuE5UX45sErNOyKk8rRMCo46pXwrl9HcVd8RPUGHg6DEXLvb+NTfJGUvbGyi+0SPhTFDtaa7stzUEx7N521n2LvbjxE37dnKjhSuA87e4y2XcKupKKYpecYTFaJdHzE1c051kwC6yCga+vWExEOPfxeFPHeM5yIUHLetBP95kU87+LJaVs2lGW9WiRVoiipEtl3+EeWj93a3b+ZhaCojRqSWQM9s/wny3qFOzZKZz1HUCcXuRdEjdUyuBjNTP4lXvbnRIRjy0ShxTuYcBu9MnuyHG9N81KdflpFfBjIC4QAc/sdeUkRR1D4voa8J1TnizWfazDi4y3pD49x3q5IbuBYIkJFmEMTLbmvK42jKS5ePa9fQ/YIohpKq7GQ7QDlo6Op4/Cj8UnLR4TwWCLkxV4G+Zcvp3WO2qiKcxqffpH55cfLvb4ohsG13ZgI88XTmkI40WPPQksT0HUOOkI4FNmM2PQkgjV6zyTXrKpMvBCWVaJgNNeLAg8lCtyWl3F3tQYSAFDCWGpQQYPrDzDybITbNuD2kzdo1tRm8IEEWKp4/OtuaGVrke8YNIq48zSLd//IfTwX6fxNAkgfxW7mo6uPiXzE0lOJF5DARhPQtXVrFcLucppwlY0/TbOMZq6JtoiJZFI4ZrOcU5V6U7awU++4Ythbrt45OZ9EH9VIdi15k58ITecvkTSGGGHipEe0YHh5zI7xkqUp1xCtRggPJIpgZ2UzYfd6IBcv3Lb4MpcQwtG8VEfENSUorAR+vFhWS5oXR8P99sQs2U1YZaYOZObxivKfCmqjW0Kv4r58iOdxVhN6ZRvj/WAaypLlQ8JVRHhJVhBkA0/3eqBOv8yCZU6nKxTCG20wv6XG6ToHHSF8kU1PIlg3UggH0qXEyrunFWW8vHzv5XjHT5lz8pUljcy7xumz/UKCCrYTVHB/s6uLFwthuPfcOcF5cC+At+rkpnPp+Ihv6SlgX78FArq2br1CODgykejq4kGblyPsCVJjz41ojiK78oMVB3c/D8WY3DpEZpIDHBehc6OUrarK+d1xlsUq2WlUedFbvbr1hWVKfRjlAQxJXxiGNqUEjNzcMisUwt7LQ/7jv7KBZV6kMvz3xRHhaZ50rFAcybKjWUO9/RaSxj39TU5RmDJoZsSp9ESkKiWsIh+Fnrw45NEO5WMvWT4gXEt9A+WBIRvRhuGXo2XE7TJlnd4yIrz4mWcJHQK6zkFLCF9g09MhhKMbBuVF3LguQtT1A87qmawm+acfzUslcfaWBAIxiYRwdP+Kw/qRt3dAx0fozCZeQwKbS0DX1q1HCMdtlhvLsvP1hxiGNiZdBHy+EA5F4+AK4T0RdYHV/9mKe/Imv9+WHc3+qRXxwmTQKOCO5DF/sXdQuy5HvQV2O19OCJ+jNqyinW+J+NyJ7M6eRjfnl1mhEHYi35ID62xcvJqIsLukOMKpc5amyvGV/GuV/yYb6tyN1fMiwkpQS96w5EIUBiZyHQNFEa2dqGgNRfgTlJ9Ee2sYVtvIt1SueiSavaaIMDfLba7h3YaW6TqHpYRwApueZFPbjBWb2VysSoQ32CWpN0mZmf7Gvsx6OcCjU3yStqn0/7HYoOtGVjZMy0rVJFDibo6OF8KueH4wnNaRSAhHUtjC7dXxEdswe9lGEkhOQNfWrUUIO8ahLfmhHZUf6v2ciPBTqCjkhYJ1wmRBRPixv+zuLeHLJrfu3LQLyVGVm95vBo90mxOhc477kWX5DxlUykDLS4twpFuCEyHmllG5rN2MHDTvnqMcNqCB/Ni5ZS4hhCMGdpKP5uW9xeYIe8ce5bRyhFU6Q1Y2R5ruEXpeBHrvg4x9we+HO24vZdzc3NuwKFWb1lQqTV7OUh7V1CkS0RSMJct7Tu/16wy6GTmj2Tk6IlJnbI6wmjuS3yxnoXaqgXMbVhgRdqLePD4tuTVkyRABXeewjBBOZNOTHHMWvWmSa1ZVJubezkkywVQo71lsyya1yceMnL/VsNesovVA0toCqRQjWd2TgyXcEyT8bQUzdcwK41l7F7NPI9ReHR/BB4UE0kVA19atRQiPJfpa2Lex+6ohpw/IMV1yLIyzG3ckwqjrnS2s/tboIlOSiN9ELQcHLS5HeIxhV04dqBxJzugHDLzj09Qbe/ZBFyXnZAQ5smvYk8ijjWFZ8olFY6kvdpX3nwNvzkQA+TcbytL493jqnLpQCBz1pjbayZeVpCm9Qj1wgoQvhIMnJ3g7f4//lJxT7/i00KkNqj+uATvCPcnJnZ5iESeELy5zCSH8Vk6NOKmjVszICT0uv5FxJmI15+ZrKwG49xC9hadGBDcB+u3x+qdOjWjWobRi3zmZooXsaU9y3zzBmZEd0YU3Mg9yzscimpaI0f7f+GzEC2FZg0Su1kF2LDnVzoa7i4XwwvKOcJVdLffkKDx/DsYcfzdzaoTTFzkBI/oBl1UKYfWSNe+DGs0M7K4439hnJF1Gjr3RI6DrHJYRwolsuqzytMo5VCcf1FB7Q0p4PrZxLh9Sip/CSa5ZVZlIjz2boE6NcD8AIh+xsQw8lSMhT+XrcNOvwrkv9lYvh/c7lfDHRuRjUVZhX/Z9vJFrZbPcpI6ce/KE/LvTacE6FNvjbcBzWxGxZ5OTe45hC7M9OXe8167DHsreGifAk8SP6M0fXkUC20JA19atRQg72ko2tdWin1hWu2r9t+ZQnmrcMMSfGnHz7gFKUq9VDZ+DGzxHWA6pdc/BVfcbX5BD7N828rUvN2LakyOGw4fAzzsLct4keuXk4LoGzH72Dv3ARog4IXxxmUsI4b0TvBuLAJ589tRGXU5xCDmmROcIzxfC3TenKIpjsdQ5xOoMTLMuX5XyhLY0fdwTkVy1Auc8m8g2vsfhZAkyKnTdiHHH9HOPFwhhb4PK3PLeOdbPAke6xZ0DPXOO8MEz1CxLjoWLHJS/YiHsPDPdOsyaPfnE8oG8JJqyA72w0s+0bovJYzuTEtB1DssI4UQ2XRUKfgr5820cvLBgK4F40Q7pJNesqkyw094z/Oa0KKs+U9tk1tULfbjB6pSZ7IOfA8c3Bipy9j+YsFryWWnp870nch67bcA5xt65R104iD0M2dyYTcZBG4ybuHtQRs2uyUlLTkUJ/EjSGcNyJLCdBHRt3dqE8OZgdg2IfGEi5stG8ekRznJXdW9yWsTSfVko8peuUfOCi8/w1Kw0cln8qRGrqZu1kAAJLCKg6xwW1Zv6/77My6yzr0JSJEInTKSeEDtIAhtFQNfWUQh7b9LJhXDcGcRLzgUK4SWBsTgJkIAuAV3noHu/1FyXWAh7ex76djgtIjUg2BES2A4CuraOQniJ8R0NupKXJR/9eD6S0yVmP/ObuCoK4cSoWJAESOByBHSdw+XumoKrEwjh8bCPntpXcdhwPi5kTw8LTgEAdoEEtouArq2jEE48zmpDxi0cdn7Ei4Zs8ovfwZe4ts0oyNSIzRgHtoIEro6ArnO4uhZtSc0JhHDPymD/aAeP3rTQDOx52JIespkkkCoCuraOQjhV04CdIQESIIEwAV3nQI4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pC+G19pY3JwESIAESIAESIAESIIEAge+++25pHtpCWOdmS7eOF5AACZAACVyKgG6U5FI35cUkQAIk8JUJ6No6CuGvPFC8HQmQAAl8TQK6zuFrtpH3IgESIIHLEtC1dRTClyXP60mABEhggwnoOocN7hKbRgIkQAIzBHRtHYUwJxM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RKI9HI2B3FzuqzeMRRtjFrvMP/kiABEggnoCucyDP7SNAH7F9Y8YWr46Arq3bCCE87prI3/8Z2ZNPaJUzCakM0SzdwuO3weI3cfegBKNmoZrfTVjPthRz+9uufEKjtIOOWYCRaaBn5LalA2xnHIGuhWv3jyL/JWYeD5so3XoMxD4jXVjX7qMb+G9d6xpmq72Lg5KBmlVF6h4Pzq65BHSdQ6jC8RD9bgedVhvNUQnNRglRSz3uN2EaNTTf/4XPN2WulWuwrTL2gi/r4z6apszB5nv8hTlloj1Jcs2qylzlPJLgxaDfQ7/XRO3pCOYneaaTurtE7aKPSISJhVJLQNfWbYAQ7sHO7+PlH8AjHSGMY/zpG2Ux1t2GgcrRCMZZB2YuXeHScb+BasnEb38Bd38Sh9OoImVdTO0DOrdjnhD+z7svMPNeqeA8/ijzOC/zWEsI/wfvvshL5qTaLhpGBUcjAx878vd0PR7f3txJ2GNd5zCt3n3RmryuPTrBp1Y5LIQHTZTzjzGonMocKyAz7qFeLeNoxw6UHaBZzsOQ+desi+2CW8betdFtlpGN7U+Sa1ZVJiHQpYuN0KtXUHr+Fn/jNu49KqJcMcSW77mreyv80UesECar2joCurZu7UJ40CiiNCygcHSEgZYQjhrlARqFO3ha/Ih/J8pi68aTDf5WCHhC+NXHf6dC2On7CK3KDRyOT/GpKdE3LSH8Ch//nQpht9oWKjcOMT79JCsMKw1HfSsjtnX91HUOwY6Ox8COqDZnpaE7K4R7dg77jQrOeoYIXO8nK33X7ndxfN5BRalcmeuZ+x1Y52333+o3aKB4x0Th4zAy//06ElyTpN4kZa5kZMfoWQXst3I4qVso59K2Unkl0FgpCWgR0LV16xXCyrnnOqj2K+jdCC/tLqbgpUZgVgg3S3fwOPsB/9iFyRv3qGvDMGz89oe8k997AsOWf4fWhyWqoK4LpVpIK155grpnI7f/EoUP/8AuTN/ju6Y4hvZrxwFkRLDcepwPiI/ZJethgjIYy3V5icBk/b7N1jNbJkosLnXEL+MLJLdMt3KGvEQIzV/e429Z0vzJbKBu5CUDOfAbdWEbBuzf/nDKRJc93X5F4DmRoywa10zsfrAwlqiI9bssm94+wAvLhlUOR0QGbUuWVm38/tdn3Lz7k4yR/Lvoe0w/KnUgjjXgSL0mOo745f8CqwpLlncEaVcyD1rws3PG8re85BeEU3YkutMQVlYL76WdobnkidXoFHKbGCNK1Z/nCmFPdNRlbg1EXKxKCMPlUn99hgHTahabmRSU0HUOcV2fJ4SdPQvjHdnCEIhxOnPbxqszEbmijmdtn7pDD1ZmH137XNLi/Gd9euck16yqzEx/VfvNXXywxqhXLMcu3T54AUvsUlnle3gvlYPjc3Qmyl60vdjCO493cfqlgdJICX15+TwXuzLbvcktY+2n/NfQKmnQBt++hydiK+2JndbxESmY3OwCCQQI6Nq6NQrhEdrVPUmL6Ere63Amx3Hx6MYL4WHbROlhUwRrH5YnWJWgKYhBzh63YZd2xVBJmecDmGddTLWAa0iaL06kjIqUSftqh/h5ElmWFI7cvoi3jxhOIs3u3xoiJFWubhKRm7yMyKnJEuQ8QR0sM0cI773Dl0BkfNiq4Punvlj3xfI9PDu2YUq/hy0LxtNfARFKXR/OuAMj+wDd0gnqtSIyow7syiEaItT9JU23X3uhpXiJIYljFEenllVvHuBVw0ZFHGLPSV/pofSuj3rRldujdhV7D3uonDZgyLi5YySRpA8Dbxy98fnhB+warZDjUc7Uzhdh/fEZ+cmqwpLlZ4Tw9EUi6Ix6dh77VhZvhJPoePS9ueSm4kg/RhI68wTujYd9HP8pztAJvEZEgj9cjAgvftRZ4lIEdJ3DUkJ4pvDI2cfwoF3GR7UHxI8mH0VfCL3nLB+/gufmul98zarKxApheRG+efAKDbvipHI4qUW9Et716yjuKh92Aw+HwWCM9zdZyfkiKXtjZRfbJXwoih2sNd2X56CY9m46az/Fft14iL5vz1RwpHAfdvYYbbuEXUlFMUvPMTB9O63jIy41rXgxCWwcAV1btzYhPO4YyBoZtBwjGfM2uxDxvIjnXTw5bcuGMv/1W1IlipIqkX2Hf+pFL0Ls/s0sBEVttA2zBnpm+U+W9Qp3bJTOeo6gTi5yL4gai+g0xWhm8i/xsj8nIhxbZo4QjjiYcBu9Pu6JE7L8TFKRlSq6ahXxYSAvEOLA3H5PHZpzJ3EEhe9ryHtCNT4q4yhC7yUnGPHxlv2HxzhvVyQ3cCwRoSLMoYmW3NeVxtEUF6+e168hewRRDS3BWsh2gLKk10wch3/fpOUjQngsEfJiL4P8y5fTOkdtVMU5jU+/yPzy4+VeXxTDYCpOTIQ5dkovmSMcH212aw4KdlccMEd4oRn5BgroOgcdIRyKbN57hhN5+XWip8oSJBC10XsmuWZVZeKFsKwSBaO5XhR4KFHgtkSB1Qu8mAQJAChhLDWooMH1Bxh5NsLftHr7yRs0a2rj4EACLFU8/nU3tLK1yHeoFMI7T7N494/cxwu6O3+Tl42PYjfzEzvrbThP5CO+gcnPLn5TBHRt3XqEsGyksApFDK2Bl2ZwCSEc3CwnQz5SO5dLFnbqHVcMe0vKOyfnk+ija5TlTX4iNIOCzT+5IiZS4aRHtGB4OW+O8ZKlKdcQrUYIDySKYGdl40n3eiAXL8wnvkx0vsdHWmKFcDQa44izpgSFlcCPF8tOFPbCaLjfnvixdduRmTqQmcc12v6poDa6JfQq7suHeB4n8tQr2xjvB9NrliwfEq4iwkuygiAbeLrXA3X6ZRYsc3pefybV4iIhHP5vF5wacfyntC2a2xuJHk1ER+SOKqWFp0Z8U45BdVbXOegIYTdFwjHEcjpEGc1cE215QVTaLYlg3UghHEiXEivvnlaUkZU2Cazsei/HO37KnJOLLGlk3jVOn+0XElSwnaCC+5tdXbxYCMO9584JztU9J6bVEhHe99K5dHzEN/cosMMpJ6Br69YihJ03WVmin+48vowQnt244QrUPTeiOXKPnYqNpAV3Pw8lh+vWITKTHOA4IelGKVtVJZZ3nGWxSnYaVV70Vq/m4IVlSn0Y5QEMYTMMbUoJ8JlbZoVC2Ht5yDsbuOYtXYb/vjgiHDkaLxoxHcmyo1lDvf0WksY9/fk52oGIRzMjTqUnIlUpYRX5KPTkxSGPdugIsSmzROUD7Sn1DZQlL7cVTdlJGuVVrU9a9oIc4dCIrixHOOWWkN2bIaDrHLSEcPCiyIpZOoRwdMOgvIgb12VfgesHnNUzWU3yfdu8nGpnb0kgEJNICMc7sVkhnNhH8GEhgXQR0LV1axDCkaN4ZsbhUWjD0vxhmrdZLiJC4ArhPRF1gdX/2Wp78ia/35Ydzd4OZ//NPxItHTQKuCPpHF/sHdSuyxFCgd3OlxPC56gNq2jnW85xWWEDOo1uzi+zQiHsRL4lB9bZ5HI1EWF3SXGEU+csTfcIPUvlv8mGOndj9byIsBLUkjcsuRCFgYmcpNgURbR2ZvLMgy9XCcpPor01DKtt5FsxKTtXGBGePTUiMp4Uwumy2F+xN7rOYSkhHLdZbiypRNcfYujluSbZ1DZjxWY2F6sS4Q12SepNUmamv7Evs14O8Mg7zUUuUml+142sbJiWlapJoMRdtYkXwq54fjCc1pFICEdS2MLt1fERX3ES8lYk8BUI6Nq6NQhh9VG0kSxoB3/e0q637Lvjfz3tQnDzhXB42d1bwpdNbl1viW62WslRFZV8vxk8/mdOJNQ57keW5T9kUCkDLS8twpFuCU6EmFtG5bJ2M3LQvHs+Z6wQvrDMJYRwxMBO8tG8vLfYHGHv2KOcVo6wSmfIykYa0z1uyRN5ex/kZaXg98Mdt5cybm7ubXjVQG1aU8uueTlLeVRTp0hEVxWWLO85vdevM+hm5Ixm5+iISJ2xOcJq7kh+s5yF2qkGPm7CiPBXMHu8RRICus5hGSHs2Ku25Px3VM6/93Miwk+hVpacIITOEWZJrllVmWiH41581QqUbBxuyya1yceMnL/VsNesovVA0toCqRQjWd2T0wrdEyT8nIaZOmaF8ay9i9mnEfWhakVsKR+RZPawDAlsDwFdW7cWITyLNSY1Qo6KaTS6yEhO4+QErdCFvhAOfFBD5PWwK6cOVI4kZ/QDBt7xac7GvAddlJyTEeTIrmFPIo82hmXJJxYDPeo1UN5/Drw5EwHkm/GhLI1/j6fOqQuFwLFAaqOdfFlJ2tIr1AMnSPhCOHhyQljgO2I5dGqD+osfIb8nObnTUyzihPARLipzCSH8Vk6NOKmjVsxg5PEbGWciVnPu5kIlAPceorfw1IjgJkC/PV7/1KkRzTqUVuw7J1O0kD3teWfZSpmM7IguvJFd2TnJu5P8QkvEaP9vfDbihbCsQSJX6yA7lpxqZ8PdxUJ4YXkvRQH35Liyrn8W6uy8nDk1wumLnIAR/YALhfD2WM+Ut1TXOSwjhMeyolbYt7H7qiEnysjRi8p+Ox9vkZfdyfMkNrWcQ3XyQQ2VR1zC87GNc/lAx0RAR+z84muS1JukTKTHnk1Qp0a4HwDpy2ZeA0/lSMhT+TrcNFXffbG3ejm83wmm/El9zn6Yfdn38Uaulc1ykzpy7skT8u9OpwXrUD5X4m3Ac1sRsT2Tk3uOYQuzvZ0heu067KHkYTsBniR+JOUTnd375gno2rrNFcKhPNW48Y0/NeLm3QOU5DOfVjV8Dm7wHGE5pNY9B1ft4h1fkEPs33aSp+r+wY2Y9uSI4fAh8PPOgpw3O93lcNeA2c/eyUEM040QcUL44jKXEMJ7J3g3lheIyWdPbdTlFIeQY0p0jvB8Idx9c4qiOBZLnUOszsA06/JVKU9oO/5CRHLVCpzzbCLb+B6HkyXIqCh1I8Yd0889XiCEvQ0qc8t7Z54+CxzpNuOMHMSRc4QPnskniy05Fi5yUD6F8DdvlDcFgK5zWEYIO0+GbFSuRT+xrGxs8NEIfgr5820cvLBmP8McvXGSa1ZVJnhv7xl+c1qUYPbUNpl19UIf/iacOmUm++DnwPGNgYqc/Q8mrJZ8Vlr6fO+JnMduG+5nzp171IWD2MOQzY0PDk3OcofaUFtGza7JqRxORQn8yKbMSLaDBK6GgK6t2xAhfDVQktXqGhD5CkbMl43i0yOc5S45A9k/LSLZfQKlFor8pWvUvODiMzw1K41cprMRcjV3Zi0kQAKrPTXim+KZ9GVWQXH2VUiKROiEiW+KFjtLAmsnQCGsPQTLCuG4M4iXvDmF8JLAWJwESECXgK5z0L1faq5LLIS9PQ/El7CFAAAgAElEQVR9O3ASUmoosCMksDUEdG0dI8JLDPFo0JW8LDkg/vlITpeY/cxv4qoohBOjYkESIIHLEdB1Dpe7awquTiCEx8M+empfxWHD+biQPT0sOAUA2AUS2C4CuraOQjjxOKvNFrdw2PkRLxqyISR+B1/i2jajIFMjNmMc2AoSuDoCus7h6lq0JTUnEMI9K4P9ox08etNCM7DnYUt6yGaSQKoI6No6CuFUTQN2hgRIgATCBHSdAz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unLYTX2lvenARIgARIgARIgARIgAQCBL777ruleWgLYZ2bLd06XkACJEACJHApArpRkkvdlBeTAAmQwFcmoGvrKIS/8kDxdiRAAiTwNQnoOoev2UbeiwRIgAQuS0DX1lEIX5Y8rycBEiCBDSag6xw2uEtsGgmQAAnMENC1dRTCnEw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fENIDAejYDdXeyotoxHGGEXu84/+COB9BPQtXVrE8LDZgm3Hr+NjMwjnHxqoZxJMmBDNEu3MFNF8NJHJ/jUKiNRdUluyTIrJeDOgTw+/msiv9KaWRkJkIBPQNc5hAiOh+h3O+i02miOSmg2SrN2ddCGVauh/tsf+Bu3ce+JibpdRW53WpOW3R/30TQN1Jrv8Rfu4qBcg22VsRcUeKsqc5XTRoTpoN9Dv9dE7ekI5qcmSit1Tq5PbFc+oVHaQccswMg00DNyV9kr1k0CG0NA19atTQj3rAz22xWc1oryzur/drGXzyGT6A3WE8I4xp8xRrlr3cDDPoXwxszQmIZQCG/y6LBtaSGg6xym/e/CunYfR/4f4gIMgybKeQPDSh11o4DMuId6tYyjkYmzrgFfii1v9wdolvMwRgaadRHVcOu1d210m2VknTatqsxVjfgIvXoFpedv3ReER0WUKwaqpT03crvC37jfkHpN/PYXcPenmrywCLNV32SF7WVVJLBKArq2bm1CuGtdw/3RR/xr6cYCfSEcL3ad+rsUwqucZKuui0J41URZHwnMEtB1DsGaxmNgRwTVPLvas3PYb1XxZ6eKPf/Cno3cvoXy2RCmp4SXtvtdC5n7HVjnbVRc1Su6t4HiHROFj1Kvch+rKnMlk2eMnlUQNjmc1IVFMDx+JfdjpSTw7RLQtXVrEsJDtMq3cJgTIexYMp3fckLYEV3dCs7yHZjmL3j/9015YzbRqBvIB5buMOrCNgzYannvZswynBjda/cnsRGv4a9keb+CgSxLdStnyHdMmL+8d67/yWxIhCQfiHqLHW9bMA0bv//1GTfv/gTDln8XfSvvp3zcxH8+DGAVwq/zo3YVNx7+Crzy2fnRmgMcB52F1zLHQb38Hx6dfBLmah3OLd+d/Fv+NJa/5SXikw2/OKh21mp1/PbH39LOA5RrNqyyRDGGsqR36zGiiS3uLRWLZKkOsUJYLa/KMqj9+1/4rPgJJ8ssOpGfUauCG4e7+PCPjSmWHuzcPhrC3V8CvJivzlzjNSSwvQR0nUNcj+cJ4UHbRmuYR6USsHWench//NcVrFje7se/LPdgZfbRtc/FpmWxqjIz/VW23hR7Y41Rr1iOvb598AKW2OuyyssYtVC5cYjB8Tk6E5Uu9l18zZ3Huzj90kBppES7lDuXlD/fxMeAjU8ZQcBuKwMY8E237+GJ2EZ74luS2/XtnclsOQlcTEDX1q1NCKtcpmbZNWR6Pw0hLAnF954dwzYlv23YgmU8xa94PV26G3dgZB+gWzpBXVI2MqMO7MohGiIQJ8twjhDu4vhPMXKT/K4d2Z8w8nKW7+HZsQ1T/uOwZcF4KqL19Rm6Xp6WErJ7D3uonDZgiJobNE1ZMvv/9s4XMI3sa//PutRRVVaVrilVm6gS9aMqVJWqpapUlapO1TtxuM5XdV5VVpVV4atCVagKrqwKr1pWhapSVdzi9nfmH8wMQxhuhgKTJ2Y36eXOvZ87nPPMueee6aI6Fb3uvIa/4teibP+ZRd/22Rjtah61zjd804JCuPXrr8ho7YBBhmwjmoUSjD+/oXCFEJ4aYd+WZ3CcGYy7JqpPm8id9mWe8vtYQkTWj/C4/Xjg42GxiLcXN+fAxh3U8o/Rr56iKdure7LdqpdfyZzOMZSoyp7reDLn/8D0lLBEh4r3TJQv+rAQL+erdrfxUySwqwRUncMqQjiq7UQCArlHIlqnD+iObVvF7tvC+zj8cO3ayIJjA5NqEymEJehx5+gtmmbVTstoalUc98s4GzRQEpvfqUkK3sgfQHD/NjnFd0nZm1gBmE4Z5yXhUG/hU1hMuxd1bGEeZ9+9IIII29uPMfDsthWsKB7CzH1Axywj49rGoe75lnkhHGXXd/Ue5rhJIA4BVVu3ISHsfGk7L18j223NP2nHmbFEF+zDcoiXGuEZms//GrODWe7WXckVoXb0tFnB554YI0/LicErPqij4AlVVwjPH+pzx5MPpnvYfRolnA8NiWJORNiWoI90tOVvTiB6iGbxHl6UPGHrGfl3eNcaIN+1DO7UWqJcG8r4j3HsOoFphPfdO8i5CNT6s3w8S6TmukDl+HhmUMMRYRH/uhjpbOEN3kxzquejrNYI7LmIcwscQFzIY/kihoXwpGeipMt2pzxAeHMeNou496LkRpkdJ1PNfcbI3Umw+xCRfGHPOw7f5eNiCxJIEwFV53AtIewKt3b5Qg5t7bsP86vb/aREbpx+ooVwDyf+aK77MD6SKHBHosDODh1EwLp22gqm3HqE8el3ObCWcUU6cPf5e7Tq1gG/ITr1Gp79ngns4M1HtYPCdtgsiR3M4ewfuY7rm+y/yYG4z+JP5HEguNMXadfTdFdzLiQwT0DV1m1MCOsihJvypN0QQSPxRTEYNXnSLuJUTtTGO0mrIoTDFQoc49GSiG1fyzrCOiRk7aiqf+t9mRCeClR3kez2LQkKOxHL+Z9gdMPaPrTHIf1cZnXUM23boNqSWQxfPSMisXlg/7uTVuIZwEtovbJEU73rTOxTw/2KicmBPxUibGDLEmWQgy69W7OcandLMy9bmktTuBMUwpF0QpUlJl0Nt7ScK3wdYWwUgluTwX7CfGk+SOBmEVB1DupC2Dm89myo4bM8OE+DCmKrVrX7cQRsUm0WCuFAJSPXnmTP8L0hwQxrF0uU8J63S2XnK0sKg/sZe2zmawmEzKdzGZXQA32ggo7fTsPxCXsnuLSu6Q3U3Y1zgjIx7PrNuu052xtIQNXWbUgIjzHoDrBXKCDnRV4X5FstXsskhLBfJOWmAjSYtxwSUqsK4XCe3Fi213QpMdT5CEm9nf1Mc35916sMUKpn7FJFGStyXKoj0zIwqTpCOSiEv6KVFWPbrzhpGFZEoNgXgVtAJ5AT7DOY5QG0yhCa5N6O/IcL53L7rvhGJSqE5XR1U8R/o4OPQTizvGM74lLH/qWkk2R9/59zx7iU7w20DpzyjSag6hzUhLDsysgOzaGZw0lPHrC976Xd2ep2PymRG6efeEI4fGBQAg7aLRGijqgN75otyqnu6SKQfVWNro4Iu0I48lCGV3I0hl2/0d8CTv4mEFC1dRsSwhM7x3TPK/xtr5BEEcr3fAJv2bIlIYSdaK9RuRAjtqaIcODktJWzK9ez8ryknI5zgHhxRPhf3RLnNaAhT/wTyYUV59Ix82i7EeOwEG6LqDUkF6I41LEvkdOSRGS61VHocNwsglwf1dAptOUgy17wNPgaIsJWoffJXrC4e9j4982CpJHk8KHTQNU9XT3vIKxIdw5GvodOvoVsPYuelOFz/G0cvsvuK/47CaSLgKpzUBHCQylpVtBG8nDdse1K8Gd1u5/UQbg4/cQTwm4O8PgUX2W3yjomMtulkh05SXNr17yDyYuqbDji+dFo1kcsITy3W+kfcQy7nq7bmrMhgTkCqrZuM0LYPuDUlJO0EtXzIgZublU/dAJ38VqrCOG8RBZ9OcJ2GZ4XyJ19R0OSUiNzhN1SPfuKOcLT3C4rh2ziVFvIn0vKQdGbmSPG38g2mSNsg8LYqpRQGddhjCto7UsZoaJ7KC8iImxVhbDEZGu/hYLUjxzXrZJD4UMU7u9WTnEvK0XqnReOBCMX0TnCw1YV1Z6MQ/Kcp+cEY0WEo/vrSS3pQzks6OT3ejnW51JSbwrHWZM3krftq0RhH8KRvzeLhtQTbdu5evaPJ+Cv5EvrQQI3i4Cqc1hVCE/EFhQP2yh/lt2oOREsvanY/aRKo8XpJzxhz7b5c4StnTY5UN2RQ2rTF1XYf6sj36qh/Uii4L5UCqfSDZwKEl5Ow1wf88I4XN0n0jcFxhvHrt+s+56zvXkEVG3dZoSwF7nLvHWKpHsHCNq5WY6wlIppNnvIliWy6YnlwLqqCGGraoRXEUL6t04AS6H2CxFWdtFxr2pBjKoRCw/LfZSqEScN1EtZqXYjlSGqxxhr3oERMVZZOflbfC/X3pf8MnljkiFFzwdffFUgQhFiK2Wk3MR4kofWtQ7chSPIIaFrRaDrXeQmkvtrR0qjhfAxHkrecm+atxzewpurGmHPxUSmYVWN8L0OKZYQtg7aWdHeDN42pfqE1KsLVqFw+rOFsVTJeN8UYSwnsgeSBlKXA4NfvkmuYaAkm8VRl4jwHqpNX31Ra65L+d4848AZ32wCqs5hJSFsv1DjmTx8X0h+cNhge5Vk3B2bq+z+3EWtkmv7qE1fqGG9Za6MVxMTl/LWUOdKSbUJXdwtlWlVjXBe5jGQQ84aXvj9lP0Rd5eqv49Pe9XgYWJ5sYhRPJBzGO/ls3JYbtrHvlN5Qn7vdqWC0VMpyekewHNGMX/4zalo5FQ9yosf6MvOmTmSwIQEUGRPz33pydV2/WZ/Ezj7tBNQtXUbEsKW6LRyZXUYbXlt5jep6XtUQd2rz2jbNid6OqtBGV5CFSGcx8nZRESoVcZG3rwj1zQbUqnAb7dj1RGWk8Rzr4L2IponOJM0Bm36OlBTXjPq1MG1TWa/gVrNsGvz3n34XGoIS3Sz+QBPp1ttYaEbrpSwRAi7h/u6+qK6wY7BNF+eYeA7eBGVyxasIxyud+xOKKYQtvMDW3VobgmhQF1ib2ntt1HVYFg1nN06mXquiQdPxzgNvY7UFs1SZSL8Cu3lfNNuCjg/EggSUHUOURwX5bwuqoNr9+F/E90yux91Uf/rk7/dxdFr2Qm66hXL12njv75r296fluQhfWaz9YbY8NDr2pxScf/xlan0dRSYs/XqaamTbrr16+1rNGRO8kY+n5+IrPfu903wfGZdahpboeb4dp3fDxJIKwFVW7c5IfyDV2L9bzFjdYIfvKS8HAmQQAwCqs4hRtfpbhL7IV8w2GdBJEViLkCSbkScHQlsEwFVW0chnNgqUggnhpIdkQAJJEZA1TkkNoBd7Si2EHZSIx4N5neodnXqHDcJ7CIBVVtHIZzYalMIJ4aSHZEACSRGQNU5JDaAXe0ohhCejAboW+cn5K2b1kuXpm+83NU5c9wksMMEVG0dhXBii04hnBhKdkQCJJAYAVXnkNgAdrWjGEK4L2cVDo738OR9G62a9wa9XZ0wx00Cu01A1dbdGCG828vL0ZMACZCAGgFV56B2NX6KBEiABDZDQNXWUQhvZr14VRIgARL4IQRUncMPGRwvQgIkQAIJEVC1dRTCCS0AuyEBEiCBbSSg6hy2cS4cEwmQAAksIqBq6yiEeU+RAAmQQIoJqDqHFCPh1EiABFJIQNXWUQin8GbglEiABEjAI6DqHEiQBEiABHaJgKqtoxDepVXmWEmABEhgRQKqzmHFy7A5CZAACWyUgKqtoxDe6LLx4iRAAiSwXgKqzmG9o2LvJEACJJAsAVVbRyGc7DqwNxIgARLYKgKqzmGrJsHBkAAJkMASAqq2jkKYtxYJkAAJpJiAqnNIMRJOjQRIIIUEVG0dhXAKbwZOiQRIgAQ8AqrOgQRJgARIYJcIqNo6CuFdWmWOlQRIgARWJKDqHFa8DJuTAAmQwEYJqNo6CuGNLhsvTgIkQALrJaDqHNY7KvZOAiRAAskSULV1ykI42eGzNxIgARIgARIgARIgARJQJ/DLL7+s/GFlIaxysZVHxw+QAAmQAAlci4BqlORaF+WHSYAESOAHE1C1dRTCP3iheDkSIAES+JEEVJ3Djxwjr0UCJEAC1yWgausohK9Lnp8nARIggS0moOoctnhKHBoJkAAJzBFQtXUUwryZSIAESCDFBFSdQ4qRcGokQAIpJKBq6yiEU3gzcEokQAIk4BFQdQ4kSAIkQAK7REDV1lEI79Iqc6wkQAIksCIBVeew4mXYnARIgAQ2SkDV1lEIb3TZeHESIAESWC8BVeew3lGxdxIgARJIloCqraMQTnYd2BsJkAAJbBUBVeewVZPgYEiABEhgCQFVW0chzFuLBEiABFJMQNU5pBgJp0YCJJBCAqq2jkI4hTcDp0QCJEACHgFV50CCJEACJLBLBFRtHYXwLq0yx0oCJEACKxJQdQ4rXobNSYAESGCjBFRtHYXwRpeNFycBEiCB9RJQdQ7rHRV7JwESIIFkCajaOgrhZNeBvZEACZDAVhFQdQ5bNQkOhgRIgASWEFC1dRTCvLVIgARIIMUEVJ1DipFwaiRAAikkoGrrKIRTeDNwSiRAAiTgEVB1DiRIAiRAArtEQNXWUQjv0CpPxmMgk8GeNebJGGNkkLF/4Q8JkAAJRBNQdQ7kuXsE6CN2b8044uQIqNq6jQrhyaAFXauj9elvfLtzH0daAy29KPIuzs8IrfLPePbR3/YO7h+VodUN1Arxeolzpe1o48y3U/2KZnkPXeGkZZvoa/vbMTyO4loEhh0D9XoDf/z5Bbj7EE9KVehGDVG38bBZRHls2ms/6Wq41Srhe6MU83tzrWHywztIQNU5BKY6GWHQ66Lb7qA1LqPVLCMbZjHswKjX0fjjT3zBXTx8rqNh1rDvN8Vx2oT7nQzEL2iotz7hb4ifqNRhGhXk/UGApNqsc30leDEc9DHot1B/MYb+tYXyHMTrDIA+4jr0+NndJ6Bq6zYmhCc9A8XDBrLvmjCr+8iMh+iOMigXcjFXwxXC+IC/PKMsxrrX1FA9HkO76ELfT1e4dDJoolbW8cffwP3f5AGiKU4mXVOMufZpajZB3yyhZADVRgNaUTzjqCeOv4Y3vQJOxWkGneUEXe0WWqXvaJQysERxYWRipPOBKE13RZJzUXUOszH0YPx0iGPvD09O8LVdCQrhYQuVgoZRtYGGVkR20kejVsHxWMdFT4N9d8ZpMzfxIVqVArSxhlZD7B2cfs2MiV6rAsdbJNUmSer+vsboN6oov/roPCA8KaFS1cSW553dvQR/6CMShMmudo6Aqq3bkBDuw9w/QKt6gZ5yRNMTwmGjPESzeA8vSp/xr17YuYXkgG8YgWETpXs6cmcDW9jOfpzvSFO+I8Gov3V/FzAyR/Kg54jiRvGr7BYkGlq6YYuQ7umqOgc/lckE2BPV1jN+wmFvXgj3zX0ctGv4q1tD3vtg38T+gYHKhXWvQh74lreZWwkJmGQPuzAuO6g6qld0r/OdKX6Wfi0Tn1SbtdwG8qBrFIXNPk4awiIQHl/LBdkpCdxYAqq2bjNCuC/G7UC20S67M+O28tItFsKt8j08y53jH7M4feIe90xommlvPd99+ByaKb8H9p0lqmB9LpBqIYN66wpq26i/QfH8H5jF2XN8TxfH0HmHi76GbKuMn58V8PlfHY4EdyIpvZOvaFccoTKK0QYT+VxBIjA5z+HM9zPfJgwwKnXEa/PWHaPTpidiq9DVof/vJ3yRFJXf9KZEdQrBrfZxD6amwbS2Pa00ltD2pDOvEDw7cpRD8ycdmXMDE4mKGP+VNJi7R3htmDAqwYiIlR6gyxr99+9vuHP/N1kj+b3keT8vKnWED36n6E7JdrJv/g9PpqxXbC/O9KfDHk6+tuEulSA2UDg8Rs63fpDM7H5TWBltfJJxBu6lkURvf36G8C3kDNFjHlwne9yyzft55N0zs3/vy/2rDXW0JGI8lbmTLrRbDRTtbVW/KF75C8QP3BACqs4hCs8iITzsmGiPCqhWfXbD/T4UPv9rC9Y4beas2Jy9tFr0YWQP0DMvxa7mImyqWpu5+Vo2Qc/g3JigUTVsu3T36DUMsUsVKy9j3Eb19lMMP1yiO1XpVuC7jHvPMjj93pQUJku0S7tLsSueKYsAG2k/pd3Mnskvfhss6VPPxVaaUzut4iNuyBeA07wxBFRt3UaE8Ei21X5+msPJeQ5dw8Dvn77YwkdvytZw7NzeaCE86ugoP26JYB3AcAWrk4ZhIvehA7Ms28ktafNqCP2ih1lA2jEkrdcn0saSHWN06k/xn2lk2YnQGZXPsg3tRZqDUbs4Ijd+G5FT0y3IRYLa32aBEM6f4bsvMj5qV/HghSfWPbH8EC8/mNBl3qO2Ae3F78A7X7TeEl+5R+iVT9CoiygbdyWd5SmaItS97UlnXnmcffcLuj052ydOy9pWvXOEt00TkgUjQtJKX+mj7IuCjjsSSXrcR/W0KekBe+4ayYPS+dBdR3d9fv0VGa0dcDyWYzQLJRh/fkMhJIRbcdvPCeHZg4TfGfXNggjXHN4LJ9HxGLj3kpOKI3fNWEJn1o/0d/vxAB/+Emdoq1iLxfxG6CJhEemURZQv/Inarr4x5o8TvYqAqnNYRQhHtZ3Iw3XukXz/Ix5cvfbL2tjfj+PwQ6T73Sw4QYqk2iz6zt05eoumWbXTMppaFcf9Ms4GDZQy4iNqt/F45I+Qu3+bnOK7pOxNLLvYKeO8JBzqLefh2S+m3YvO20+xd7cfY+DZMys4UjyEmfuAjllGRtJM9PIrDHXPTqv4CH5vSCBdBFRt3WaEsBs9vPv8PVp1OfQgBiUoKOJkTi2KeN7H89OOHCjzHr8lalaSVIncGf6RA0VOz87f9KJf1IYNSdDYWp+yo3fNqh39dXLemijeM1G+6NuCOr7IvSJqLKJTF6OZLbzBm8GCiHBkmwVC2HUW3r8Gx+jOMS8OxZilkThRyhLOh/IAIcCceUvUsici11sacQTFB3UUXKE6P3fvih5XJ3rj/IzRrt7G09EHXHaqkuc3kehOCbpERdtyXSdBIJzi4vbz7h3kjCBq3hpYTUV05rpA5fh45ji8aHzc9iEhbDnoUj+Lwps3sz7HHdTEOU1Ov8v95aUxuHOxGPpTcSIizNcTFhNbZFsPDPfEsV4Kr0y/AUnLRNPejo4W2ukyc5yNCgFV53Ct+9UVbu3yhRzs3Y/OhY3RJimRG6efufl632F/NNeNAo8kCtyRKLD1fRSTIAEASxhLD/aOzSOMXRvhXFfOv3q+bm8oAZYanv2eCexsLfMdw2YJ917kcPaPXMe1wfbf5NC0s5sU8l+xfITK3cTPkMD2ElC1dRsUwjmc/2PaQsv5mQnWeCfgIw7LWRLLqkRRNrDX6Dpi2N2e2zu5DORg9gx5kp8KTVtNhdIY5oWwKEJJj2hDc1M6bOMlW1PetvYyY2ZdZVmboUQRzJwcPOnd8uXiBccW3SZ8c0aMf+760W0sYfnTYUuCwpbAjxbLdhTWl8O6XAjP0kNmHLIzBzL33QqPbSaotV4Z/arz8CGex66g0a+YmBz401BWbB8QrnIvlmUHQQ7j9G75+oxyjItsQuJC2LmQ9VCiZZyIuO2EO5VACtD2miiObFMEVJ1D1Hjj7WA4h9eeDTV8lgfK6cNzoMM4bdyc5I1GhIPpUmLBnWpFWdlpsyq1uA/He17KnJ2vLGlkboqVzct8LUEFv6+b31282i/AuebeCS791WHcXScnnUvFR2zqjuR1SWA9BFRt3QaFsD8q6kCxjUbLybddfgZ+UY6wKza1vBPRHF+Rt+nfTh6JMfn5KbLTHOAokehEKds1S9Tt2dti1dwsqrxM5C4VwuUBtMoQmqQvjAKHUnxGbmGbBIVwILdvgVj2HIIbcV5VCDti2+dkxrLtqEvppc5HWBXEpj9ejrbvQaWVFafSF5FqKWEr8lHsy4NDAZ1APvaMWaz2vvGUBxoq4sTb1VHw4SimuHVv5rmcY3Vh4X1yJPfdz+jWnDz1vpGVEnq9UJrIegwMe91dAqrOQe1+ld0dORx2aIyPIJ8AACAASURBVErqW08e6HNRvcRp4/MJWyWEwwcGnQOrlazjB+zdMxH/XlWNRQ8O9tkSXyAmlhCOPHzwxD3XoOIjdvee5shJIIqAqq3biBCGbLH/dDjASegAgW00OrJd3rW2y5f9LBbCAZEFRwjn5cCGb/d/vvO5A3zRAtAqV3VPxv/d3EP9lpQQ8k4uS4/XE8KXqI9q6BTacrBkL3Q6exbdXNwmQSEcOO29noiws6U4xql96MvK8ZX8ayv/TQ7UOQerF0WErYcQyRuWXIiiHCTblzq6JRGt3bBoDUT4Y7SfRnvrGNU6KLStSFZol2ANEeF4h+UycuDQV75q7u71nOGy7wz//SYSUHUOKkJ4KLsoBW0kD/Md245F/cRpM3302/RhudABWvvsiJUXPD7FVxmblf5v1/LWchLAkZ2qaaDEOd4aLYQd8fxoNOsjlhAOpbAF2ar4iJv4beCc00xA1dZtRgi720mjwGl8KR9VfIB64RxDiSgszxJeEhF+5m27u1v4csitJ0/s0f1aEYqCRKN9+b9zQsy9fezSPbItf55FtQI5KT07HHYtIWzlsvayUjTeqc8ZNKC+/NiFba4hhEMGdpqP5ua9ReYIuyWM9pVyhK10hhweycFGO/rvRqDz5/KwUvTm4azbG1k3J/c2KEqtQ2ut/RYKUkt5XLdKK4VTW1Zs74rcd++y6GWlRrNdOiLUZ2SOsHXvSH6z1DXt1nz7GHGjx6uUT5MDMuXCUB6Y5AFAxqb/ZKKQeFH+NJvJmzk3VeewqhB2DiW3Uf4suzQLRHCcNoHrJlUaLU4/4QlHPfhaO1BycLgjh9SmZQ3tv9WRb9XQfiRRcF/lmbHs7klhCaeChHesYK6PeWE8b+8izmkEQTm7V1f6kZt5/3PWN4eAqq3bjBCWdbHyXAv62H2JwB4GUiy9IocKpieMpVRMs9lDtiwRv1zUQkblCE/kXQRSdaB6LDmjIqjd8mnWE3vuUQ9luzKCHCsa9SXyKC8hqEg+sWiscb+JysEr4P2FCCDvYrINXX2AF3bVBXnb3fTEv5XLLG9WkiH1iw1fBQkvIuyvnOCe/P3wl+ScuuXTAlUb7JiBW6z+oeTkzqpYRAnhY1zV5hpC+KNUjThpoF7KSoUeh99Y8x1ysQRg/jH6S6tGzKe7TOdnVY1oNWBpxYFdmaKN3GnfrX8rDLJyIrr4Xk5lWy9XkTdJGSJGB1/wTYsWwna+dr2L3ERyqu0Dd1cL4aXtbacnN+BDSc3xXgAQUf5urmqEPRepgBF+gUtcISw5zgtfqCE7BP4cy8Bb5KyDmuUxzFhpRDfHEHKm8wRUncNKQth+WcYzeSj121CvB/cgZ5w2cxe10oH2UZu+UMN6y1wZryYmLqX6kGOtk2oTurhrE6yqEc7LPAZymFfDCykJGXzRjfNgb/T38WmvGnzZiLxYxCgeyLmP9/JZORg+7WPfqTwhv3e7bRhPxfa4B/CcUcwffnMq93yAKfPP743Q7zRgjirCwwrwxPEj/HaQQLoJqNq6jQlh65CTVSlCW1RSJlSDcn75oqtG3Ll/hLK8ttmoBevg+usIS602pw6uVbFiclXtV/eq0zxV53cnYtqXEsNuQXe32aJakItuvbd2fU3HgJkvz+RhYPaa3CghfHWbawjh/AnOJiKAp68wNeXVqKVgekqsOsKLhXDv/SlK4lgMqw6xVQNTlzdQiSr2IvQTqYBQqxm+Os9Seqn5AE+nW5BhoetEjLu6dwhviRB2D/ctbG87PRMvAy+2mC9JNFdH+Ogl6lICsBoulB9bCFvrJt+FttRVNmavWH5ek1rFNXF4vnds+HOCeVAu3QY9ydmpOodVhPCVts89iyFPvfO1xr2LXFX+z//65G93cfTauPoVy9dp45+0+x1+f1qSXZ+ZbdLlDZC10Cs9nTJw//GVb/R1ZJ9/0GG05RXRMraHz6Ueu6k5r0+3r9GQOYk9DNjcCNvjt8G4g/tHFdTNupRxtDuK4UeSvKvYFwlsHwFVW7dBIbwtEB0DIm+YcN5SFPiJzhO2t7tq+ciXIMSa1VKRH6uXBBotOgiXQNfTLqLEZJL9sy8SIIGrCKg6hxtPdZWHWftchaRI+NIibjw/AiCBH0xA1dZRCLtP0vGFcFQN4hVXm0J4RWBsTgIkoEpA1TmoXi81n4sthN0zDwMzmBaRGhCcCAnsBgFVW0chvML6joc9ycsyUXk1vvJtSUu7pBBeiogNSIAEkiGg6hySufoO9xJDCE9GA/StcxVPm/bLhayyhvwhARLYDAFVW0chHHu9nBquT7v/D6+bTZjRJ/hi97YdDZkasR3rwFGQwPoIqDqH9Y1oR3qOIYStvP2D4z08ed9Gy3fmYUdmyGGSQKoIqNo6CuFU3QacDAmQAAkECag6B3IkARIggV0ioGrrKIR3aZU5VhIgARJYkYCqc1jxMmxOAiRAAhsloGrrKIQ3umy8OAmQAAmsl4Cqc1jvqNg7CZAACSRLQNXWUQgnuw7sjQRIgAS2ioCqc9iqSXAwJEACJLCEgKqtoxDmrUUCJEACKSag6hxSjIRTIwESSCEBVVtHIZzCm4FTIgESIAGPgKpzIEESIAES2CUCqraOQniXVpljJQESIIEVCag6hxUvw+YkQAIksFECqraOQnijy8aLkwAJkMB6Cag6h/WOir2TAAmQQLIEVG0dhXCy68DeSIAESGCrCKg6h62aBAdDAiRAAksIqNo6CmHeWiRAAiSQYgKqziHFSDg1EiCBFBJQtXUUwim8GTglEiABEvAIqDoHEiQBEiCBXSKgausohHdplTlWEiABEliRgKpzWPEybE4CJEACGyWgauuUhfBGZ8uLkwAJkAAJkAAJkAAJkICPwC+//LIyD2UhrHKxlUfHD5AACZAACVyLgGqU5FoX5YdJgARI4AcTULV1FMI/eKF4ORIgARL4kQRUncOPHCOvRQIkQALXJaBq6yiEr0uenycBEiCBLSag6hy2eEocGgmQAAnMEVC1dRTCvJlIgARIIMUEVJ1DipFwaiRAAikkoGrrKIRTeDNwSiRAAiTgEVB1DiRIAiRAArtEQNXWUQjv0ipzrCRAAiSwIgFV57DiZdicBEiABDZKQNXWUQhvdNl4cRIgARJYLwFV57DeUbF3EiABEkiWgKqtoxBOdh3YGwmQAAlsFQFV57BVk+BgSIAESGAJAVVbRyHMW4sESIAEUkxA1TmkGAmnRgIkkEICqraOQjiFNwOnRAIkQAIeAVXnQIIkQAIksEsEVG0dhfAurTLHSgIkQAIrElB1Ditehs1JgARIYKMEVG0dhfBGl40XJwESIIH1ElB1DusdFXsnARIggWQJqNo6CuFk14G9kQAJkMBWEVB1Dls1CQ6GBEiABJYQULV1FMK8tUiABEggxQRUnUOKkXBqJEACKSSgausohFN4M3BKJEACJOARUHUOJEgCJEACu0RA1dZRCO/QKk/GYyCTwZ415skYY2SQsX/hDwmQAAlEE1B1DuS5ewToI3ZvzTji5Aio2roNCOERWuWf8ezjgsk/OcHXdgXZpWyi+rmD+0dlaHUDtUJmaQ+71cCZb6f6Fc3yHrp6EVq2ib62v1vT4GgjCQw7Bur1Bv748wtw9yGelKrQjRpSdxtz/X84AVXnEBjoZIRBr4tuu4PWuIxWszxvo4cdGPU6Gn/8iS+4i4fPdTTMGvb9pngyQEvXUG99wt+4j6NKHaZRQf6qB/o4n0mqzTpXR4IXw0Efg34L9Rdj6F9bKC93dCuMiD5iBVhsmkICqrZuA0LYCmaOMZlbhD6MwiMM6pdoV3IxlsgVwviAvzyjLMa619RQPR5Du+hC309XuHQyaKJW1vHH38D93+rijMTJpGuKMdY9bU0m6JsllAyg2mhAK4pnHPVELNTwplfAqTjNZJ1l2vhxPssIqDqHWb89GD8d4tj7Q1SwYthCpaBhVG2goRWRnfTRqFVwPNZx0dPgPK4P0aoUoI01tBpiu+C0MTMmeq0Koq1+nM8k1WYZSdV/H6PfqKL86qPzgPCkhEpVE1ued3b3Evyhj0gQJrvaOQKqtm4jQnierogBo4hSX7vCIIY/5QnhcAR5iGbxHl6UPuNfvbBzC8kB3zACwyZK93TkzgZolPyhsz7M/QM0qxdzUX/nQXJPsmQWu9E4bW4Y6Rs7XVXn4Ac2kcjFntxuPeMnHPbmd+365j4O2jX81a0h732wb2L/wEDlYiRBCfljz0D2sAvjsoOqp3rd+7/4WdpEmes4n0mqzVruEMe3HbT3cdIQFoHw+FouyE5J4MYSULV12yGEbWPYRvWyjVjBYHuZFwvhVvkenuXO8Y9ZnD5xj3smNM20t57vPnwOzZTfA/vOElWwPhdO2XjrCmrbqL9B8fwfmMWZAOnp4hg673AhIj7bKuPnZwV8/leHY9OdSErv5KtEuZ09sFGMNpjI5woSgcl5Dme+n/k2Cx4UIlNQ3rpjdBj2RGwVujr0//2EL3fu4ze9KVGdgmQg+37GPZiaBtPa9pQ24S1NZ16hi9mRoxyaP+nInBuYSFTE+O/f+Hb3CK8NE0YlGBGx0gN0WaP//v0Nd+7/Jmskv5c8j+lFpY7wwe9I3SHajvjN/+HJlPWK7cWZ/nTYw8lXuQfd7cqJ/K1weIycb/0gmdn9prAy2vgk4wzcSyOJ3v78DNFZPx7z4DrZ45at4c8j756Z/Xtf7l9tqKMlEePZDuqi+97fb5w2N9ZW3riJqzqHKFCLhPCwY6I9KqBa9dkN9/tQ+PyvLXLnbZ91BdkJzB6gZ0bvBMb5TFJt5uZr2QQ9g3NjgkbVsO3S3aPXMMQuVaxcjrH4rNtPMfxwie5U2UvcW2zhvWcZnH5vojyO59si7acMaGbP5Be/DZb0qediK82pnVbxETfuq8AJp5yAqq3bAiE8RqeWRz3fQW+lfNdoZz/q6Cg/bolgHcBwBaslaIqHJnIfOjDLGTFU0ubVEPpFD7NLOoak9fpE2liyQ8ZVf4r/TCPLToTOqHzGaBq6CEbt4ojc+G1ETk23IBcJan+bBUI4f4bvvlDLqF3FgxeeWPfyrB/i5QcTusx71DagvfgdeHcxW49JF1ruEXrlEzTqIsrGXZjVp2iKUPe2NJ155XH23S/orKilODprW/XOEd42TVQlMtS301f6KPuioOOORJIe91E9bUp6wJ67Rl1Uz4fuOrrr8+uvyGjtgOOxnKlZKMH48xsKISHcitt+TgjPctD9zqhvFkS45vBeOImOx8C9l5xUHLlrxm7Sj/R3+/EAH/4SZ2ir2OgI7iJhsdhexRG5cdqk3CJyelMCqs5hFSEc1XYiD9e5R/L9dx9c7Xv9OPxA6N6rhegdvDifSapNpBCWB+E7R2/RNKt2KkdTq+K4X8bZoIFSxvJdt/F45I+Qu3+bnOK7pOxNLLvYKeO8JBzqLefh2S+m3YvO20+xd7cfY+DZMys4UjyEmfuAjllGRlJR9PIrDHXPTqv4CH5JSCBdBFRt3eaFsBiUwoMedOvpeaXzbYsO3d3H89OOHCjzIomSKlGSVIncGf5plNwIsfM3vegXtWFDMm+g7ehds2pHf+2cN4lkF++ZKF/0bUEdX+ReETUW0amL0cwW3uDNYEFEOLLNAiEccjDBMbpzzIsTMmb7kk6UsoTzoTxASODDmbdELXsicr1guKxb8UEdBVeoRkdlrDF5XP0RnzHa1dt4OvqAy05VcgMnEhEqQZeoaFuu69wG4RQXt5937yBnBFHz1sC+hIFcF6gcH88ch3fduO1DQthy4qV+FoU3b2Z9jjuoiXOanH6X+8u7Wd25WAz9e7sREebrCgvn83FEbpw26TKAnM1iAqrO4Vr3qyvc2uULOdi7b9vdOII1fM04n0mqTbQQll0i/06lGwUeSRS4I1Fg6wFeTIIEACxhLD1YQYNbjzB2bYQzNjn/+vw9WnXrUOBQAiw1PPs9E9jZWuY7hs0S7r3I4ewfuY5rg+2/yaFpZzcp5L9i+Qh+a0ggXQRUbd3GhbAtsvp1++l5JR08FQS+w3KypuOB9aRsYK/RdcSwuz23d3IZyMHsGfIkPxWafsHmpTFERCrs9Ig2tEuJVNpdy9O+bE1529rLjJktY5akRgyFg5mTgye9W75cvKCRi24TvqGjIy2RQjgcjbFFXEuCwpbAjxbLdhTWl8O6XAjP0kNmHLIzBzL3fQyPfyaotV4Z/arz8CGex66g0a+YmBz401BWbB8QriLCy7KDIAd4erd8fXpt4qTwJCqE41RaKaKbSDWWdBlGzgZQdQ7qQtg5vPZsqOGzPFB6D89xBOtWCmFfutT0QTQrO20SWMm4D8d7Xsqcna8saWTuZ+w5m68lqGDaQQXnZ3538Wq/AKfS0t4JLq1ret24u05OOpeKj+C3gwTSRUDV1m1YCDsGoavHrRThX7TFUS9HoOadiOb4irxN/+nnkRiTn58iO80BjhKSTpSyXbNE3Z69LVbNzaLKy0TuUiFcHkCrDKFJ+sIocCjFZ+QWtklQCAdy+xZtXQb/vqoQtqK4gZzcsWw76lJ6qfMRVgWx6Y+Xo+2LeLSy4lT6IlItJWxFPop9eXAooBPIx54xi9XeN57yQENFnHi7OgrmeMcUt/bYY7aNlxoxwajfw0DKSE9TdvA/OJU0FdspZvIoyCGc8dI22cRPqafLjKZzNqrOQU0Iy+6OHA47NHM46ckDfW7WSzqEcPjAoDyIa7dEiDp+wA7siPj3SoAu+n7bZ0t8gZhYQjjy8MET91yDio9I5/3OWd1cAqq2brNCWPKcyvc0FLxTxSut3xXbv34RAkcI5+XAhm/3f/5KfXmSP5A6mG60d/rkH4qWDptF3JMUge/mHuq3pN6x77Tz9YTwJeqjGjqFthws2Qudzp5FNxe3SVAIB057ryci7GwpjnFq19K0cnwl/9rKf5MDdc7B6kURYeshRPKGJReiKAfJ9rsaSiJau2HRGtgqjNF+Gu2tY1TroNC2Ilmh7cY1RIR5WG6lLz0bKxBQdQ4qQngouygFbSQP8x3bjgVCF3O7Yda/bvlhudABWvtB1MoLHp/iq8zHSv+fiA26peUkZU52qqaBEud4a7QQdsTzo9Gsj1hCOJTCFlwfFR+hcDPxIySwxQRUbd1GhbBtQB6NXDG0Kt0lEeFn3ra7u4Uvh9x68sQeXXDKimIUcNjy5f/OCTF3fHaFC9mWP8+iWoGclJ4dDruWELZyWXtZKTTvvEwkaEB9+bEL21xDCIcM7DQfzc17i8wRdsse7SvlCFvpDDk8koONdr61G4HOn8vDStGbh7Nub2TdnNzboCi1Dq219lsoSC3lcd0qxxTO8V6xvSty373LopeVGs126YhQn5E5wta9I/nNUgu1W/O93CRmRNjKM1+tfFqc/N84bVb9vrH9rhJQdQ6rCmHnUHIb5c+ySxMSwa4q3K3yaVEPvtYOlBwc7sghtenLjOy/1ZFv1dB+JFFwXyrFWHb3pLCEU0HCy2mY62NeGM/bu4hzGoEFUvERu3pHc9wkEE1A1dZtVAgv3k6XSUqpmGazh2xZIn65qEl7zt6fIyxbyD2pOlA9lpzRcwzd8mmW4M496qFsV0aQkl2jvkQeTYwqkk8sGmvcb6Jy8Ap4fyECyLvYSLbGH+CFXXWh6KvZah20kzcrWbGMYsNXQcLL//VXTnBP/n74S3JO3fJpgaoNdszALVb/UHJyZ1UsooTwMa5qcw0h/FGqRpw0UC9lBbvDb6zNDrnIiRDU8o/RX1o1wn8I0BuPOz+rakSrAUsrDuzKFG3kTvuS++YKzqyciC6+l1PZ+5J3J2+fMkSMDr7gmxYthGUPEvv1LnITyam2D9xdLYSXtrednpxqeSil8KYvAJg/iT1XNcKei1TACL/AJa4QlhznhS/UkB0Cf46lQzSOyI3Thqb0phBQdQ4rCWH7hRrP5KHUb0O9HryKKWJTK/uoTV+oYb1lroxXExOX8jbRSDMv9/vyzyTVJjRj1yZYVSOcF4AM5DCvhhdSEjL4ohvnwd7o7+PTXjX4ZlR5sYhRPJBzH+/ls3JYbtrHvlN5Qn7vdtswnortcQ/gOaOYP/zmVO75AFOY5fdG6HcaMEcVYWgFeOL4kZtyx3OeN5WAqq3bqBD2xF6kEQzVoJxf2OgDRHfuH6Gs1WHUgnVw/XWEpUitUwfXOsU7uar2q3vVaZ6q87sTMe3jbagI/KJakItuyrd2fU3HgJkvzzDwHYSIEsJXt7mGEM6f4GwiAnj62lNTXo1aCjqmWHWEFwvh3vtTlMSxGFYdYqsGpi5voBJV7EXoJ30RyTXDV+dZSi81H+DpdAsyLEq9/HLvEN4SIeweUOnqC9rbTs/Ey8CLLeaF8Fwd4aOXqBuGlIULHfWMLYStdZvIw4HUVTZmr1h+XpNaxTVxeKudIL2p9o/zvoKAqnNYRQhfafv8ZzH8r0L+dhdHr43VXrG86DNx+o3Txj9p9zv8/rQkuz4z26TLGyBroVd6OqXi/uMr3+jryD7/oMNoy2ulZfwPn0s9dlNSAq3vtn2NhnAQexiwuRG2x2+DcQf3jyqom3Up42h3FMOP8GtCAukmoGrrNiqEt2NJHAMib5iIeLNR9EExe7tLah9HvQQh1pyWivxYvSTQ6OoanglcYD6ykUyn7IUESCAmAVXnELP79DZb5WHWPlchKRKBChPpRcOZkcA2ElC1dRTC7pN0fCEcVYN4xVuCQnhFYGxOAiSgSkDVOaheLzWfiy2E3TMPAzOYFpEaEJwICewGAVVbRyG8wvqOhz3JyzJReTWevi1phY/PmlIIK2Hjh0iABFYnoOocVr9Syj4RQwhPRgP0rXMVT5v2y4XMWbHglMHgdEhg+wmo2joK4dhrax3I+BlPu/8Pr5tNmNEn+GL3th0NmRqxHevAUZDA+gioOof1jWhHeo4hhPtGFgfHe3jyvo2W78zDjsyQwySBVBFQtXUUwqm6DTgZEiABEggSUHUO5EgCJEACu0RA1dZRCO/SKnOsJEACJLAiAVXnsOJl2JwESIAENkpA1dZRCG902XhxEiABElgvAVXnsN5RsXcSIAESSJaAqq2jEE52HdgbCZAACWwVAVXnsFWT4GBIgARIYAkBVVtHIcxbiwRIgARSTEDVOaQYCadGAiSQQgKqto5COIU3A6dEAiRAAh4BVedAgiRAAiSwSwRUbR2F8C6tMsdKAiRAAisSUHUOK16GzUmABEhgowRUbR2F8EaXjRcnARIggfUSUHUO6x0VeycBEiCBZAmo2joK4WTXgb2RAAmQwFYRUHUOWzUJDoYESIAElhBQtXUUwry1SIAESCDFBFSdQ4qRcGokQAIpJKBq6yiEU3gzcEokQAIk4BFQdQ4kSAIkQAK7REDV1lEI79Iqc6wkQAIksCIBVeew4mXYnARIgAQ2SkDV1ikL4Y3OlhcnARIgARIgARIgARIgAR+BX375ZWUeykJY5WIrj44fIAESIAESuBYB1SjJtS7KD5MACZDADyagausohH/wQvFyJEACJPAjCag6hx85Rl6LBEiABK5LQNXWUQhflzw/TwIkQAJbTEDVOWzxlDg0EiABEpgjoGrrKIR5M5EACZBAigmoOocUI+HUSIAEUkhA1dZRCKfwZuCUSIAESMAjoOocSJAESIAEdomAqq2jEN6lVeZYSYAESGBFAqrOYcXLsDkJkAAJbJSAqq2jEN7osvHiJEACJLBeAqrOYb2jYu8kQAIkkCwBVVtHIZzsOrA3EiABEtgqAqrOYasmwcGQAAmQwBICqraOQpi3FgmQAAmkmICqc0gxEk6NBEgghQRUbR2FcApvBk6JBEiABDwCqs6BBEmABEhglwio2joK4V1aZY6VBEiABFYkoOocVrwMm5MACZDARgmo2joK4Y0uGy9OAiRAAusloOoc1jsq9k4CJEACyRJQtXUUwsmuA3sjARIgga0ioOoctmoSHAwJkAAJLCGgausohHlrkQAJkECKCag6hxQj4dRIgARSSEDV1lEIp/Bm4JRIgARIwCOg6hxIkARIgAR2iYCqraMQ3qVV5lhJgARIYEUCqs5hxcuw+RYQmIzHQCaDPWsskzHGyCBj/8IfEkg/AVVbtzkhPO7B1DSYf/yJL7iLh8/l/00NhUzcxRqhVf4Zzz5e0f7JCb62K8jG7ZLt1k5gPGihrtXR+vQ3vrnrbhgaij9okUatMn5+Bpx8baPyg665dqi8AAlcQUDVOQS6nIww6HXRbXfQGpfRapbn7eqwA6NeR2Nq03U0zBr2/TZ9MkBL11BvfcLfuI+jSh2mUUH+KrEW5zNJtVnnnSTCdDjoY9AXG/hiDP1rC+VEbZDjEzvVr2iW99DVi9CyTfS1/XXOin2TwNYQULV1mxHCkz6M4gHMzFu0GmIo0UejVsHxWMNFV8d+rCdYVwjjA/6KMMo94zYeDyiEt+YOlYGM2lUUnnaQf9uAUSkiIw9D3UYdL9p7eCsOVi/EWvhrTYlC+Fr4+OEdJKDqHGZT7cH46RDH3h+iAgzDFioFDaNqAw2tiKzYeMem67joaWLjrZ8hWpUCNLHzfrtvZkz0WhXkItnG+UxSbda1uGP0G1WUX310gj5PSqhUNdTKeSdym+DPZNCUfnX88Tdw/zcJODTFvyZ9kQTHy65IIEkCqrZuM0K4Z+Cnww4+XHZR9azfsInivRcoff5XBFEcNJ4Qjha7PeMnHPYohOOQ/CFtxh3U8o8xNC4lYuF3eRP0ZMEPu1Wfw1zfiCiE18eWPW8nAVXn4J/NZALsiaBaZFf75j4O2jX81a0h732wb2L/wEDlYgTdUsJi97OHXRiXnYDdL93TUfwsbaLsfpzPJNVmLcs3Qd8oCpt9nDSERSA8vpYLslMSuLEEVG3dBoVwDyeXsj09FcKyTXTvGQprEsK2AOqJ2Cp0oev/i09f7sgTs45mI5SO4U/ZuBOxdWeL+GlsxL3h3uLzv1UM+qvwPAAADjlJREFUZVuqV71AQaLa+v9+whf5/G96UyIkBcnUmv0MOwZ0zcR///6GO/d/g2bK7yUPhJfycQf/cz6UyHnwcX7cqeH249+Bt5/xr+05vGjNkTxY+ByMeznbQb35Pzw5+Yq2nQvgtO9Nf5c/TeRvBYn45IIPDtY46/UG/vjzi4zzCJW6KZFciWKMZK0kvyA6K8VioSPs05xxT3D6vYlyOP3FfgjS5SHIdYY24zHOLnJoytbpf4tNfG+UbIZXs7MmLdGXpvA32vgkfO8+fC58TWhuzk2kEPav+d2HeC5rY4bW7MZaFk585wmoOoeoiS8SwsOOifaogGrVZ+tcO+HZdOe7VwjZB9kdzB6gZ16KffI/IDtXj/OZpNrMzdeyQ3oG58YEjaph2+u7R69hiL2uWLkc4zaqt59i+OESXd/D/VDmee9ZxrF14yZK96Sd39dFgHXmMG9RZ3bbMm2+dMI5OxXfru/8Dc0JkMACAqq2bjNC2E2NaBfP0DZKkms2Qkcv43G3rJAaES8i7Bmahy8/wJRrZUdtGNoL/I53s0jkpAst9wi98gkadRnXuAuz+hRNEYjTrTtbpPXw4S8xctP8rj05nzB2c5Yf4uUHE7r846htQHshovXdBXpunpYlCPOP+6ieNqGJyB22dNkyk8j4VPS6Qnj4K34typahWfRtn43RruZR63zDNy0ohFu//oqM1g4YZEjKiVkowfjzGwpXCOGpEfZteQbHmcG4a6L6tIncaV/mKb+PJURk/QiP248HPh4Wi/m9OEeQVyJF8pw49x42RMS+02TLNJdHuZDDcnYyY7OAAyOH98JeNDsGNt8htAt5AJI9wjkhbD0EFA9h5j6gY5aRkS1evfwKQ322ZrQ6JLDLBFSdwypCOKrtRAICuUcidN0HdFtEH4cflF17V/DsWbCnOJ9Jqk2kEJagx52jt2iaVTuFr6lVcdwv42zQQElsfqcmKXgjvw9y/zY5xXdJ2ZtYArdTxnlJONRbzsO5X0y7F3XsUh5n370ggtil248x8Oz2Ujs1L4Sj7Pou38ccOwksI6Bq6zYjhK3ZiMg0So9w/Kc7tYdvcd6RLbJVD8thFSGcFyFmzKKV7tZdyRWhtlhriljriTHytJwYvOKDOgqeUHWF8PxhK9eg58WgG7N4qN2niP3zoYHinqQBmCXoI91+AHCmOkSzeA8vSp4j8BzDO7xrDZDvWgZ3ai1Rrg1l/Mc4njoO1wC+ewc5F4Fa38vHc0RqrgtUjo9nBjUcERbxr4uRzhbe4M00p1oE9P4BmhLd9h+0sOcizi1wAHEhjzgOzWsTMuJu6sz7v7qSTuG1icHOSr8Q5zE5/S6HRTxo1sPDbTy11kUi6GEhPGyWcO9FDmf/CGd3ze2/yUGTz7JOsbJ0ln07+e8ksEECqs7hWkLYFW7t8oUc2tq3H+bjCNbwNeN8Jqk20UI4tHPpRoFHEgW2UrycnS6IgHXttBVMufUIY9cGOWMD7j5/j1bdOhQ4RKdew7PfM4EdvPmodtAmLrdTIRsaadc3eBPy0iTwAwio2rrNCGHrIEVZIpVZSea3jAPkJLH8tz4xrjg0Eaa4Wo5w9PaZYzxaErHta1knohsSsnZU1S8KlwnhcGTDbt+SoHAf0Yd3wxGR2e+XWR31THsq6ixjWM8YKDUP8CwshE8uofXK6Fe960zsU8P9ionJgT8VImxgyxINlYMuvVuznGp3SzMvaSo+TR99G69NCIsDWlrZIcTOG8sV25BBIex+fu8El27qhT1JN8q9/Po/4JvNS5DANQmoOgd1IewcXns21PBZHpy9oEIcwbqVQjhgh1ybkT1z0rXch++9839gWmlsdr6ypDC4n7HnbL6WQIgpgRBvdo5PMSqfMXITo68WwnB805V2KoZdv+Z9xI+TwLYTULV1GxHCTsRt342SumitJ1hJS+jPHaZahD4JIewXUjnH2Mxt0S0QW3MibcEWXyhPDmPZXtOlxFDnIyT1dvYzzfn19VMZoFTP2KWKMlbkuFRHpmVgUvWPc2YAW1kxtv2Kk4Zh8Sz2ReAW0AnkBPsMZnkArSJpA1LNYeQ/XBge81V3f0whvHpqRIQQXsYuxlgihXBksvOTGEJ8280Cx0cCgKpzUBPCsnMjh8MOzRxOevKAnZv1kg4hHD4wKAEH7ZaUYnREbXjXbFFOdU8XgeyrahRLCF9pp2LYdX4ZSCDlBFRt3UaEcLRxuDpXbH79khDC3pP5hRixNUWEAyenrZxdiQRY+ahSTsc5QLw4IvyvbonzGtCQQ4UTOVAmzqVj5tEOCHZ/JEAO10kuRHEoJei6GkoSkelWR6HDcV77S9RHNXQKbbtsWWBN1hARXv2wXFgIx2CnGhGe2wVIubXg9G4UAVXnoCKEh1IGraCN5OF6vhxinENt4WvG+UxSbebmG/lg7eYAj0/xVfJ6rWMiE7G1t7QcLiR3uC9pbu2adzB5UZUNRzw/Gs36iCWEr7RTMez6jbrrOdmbSEDV1m1ECAfzZr3lki9yVtIU5JBSvALgKkI4lCMs1QpKUrItd/YdDUnEjcwRttuIsFTMEZ7mdlk5ZBOn2kL+XFIOit68HTH+RrbJnCoQQWE8lmhtZVyHMa6gtS951UX3UN5caoRjfK3DYq39FgpSP3Jct6pIhA9R+HKKe1kpbO+8cCT4cBKdIzxsVVHtyTgkz3l6TjBGFNae6bLyaR2p6OHlN0f16Ynzq9hF5ghbESrJy5Zapd3a/lyOcOSa30QLwjmnloCqc1hVCE/ke1s8bKP8WXajomqCxylzFr5onM8k1Sbi2tbB6EB1I3fnsuP3U/bf6si3amg/kii4b7fQst9SWCJYLWeuj3lhHD5AvNxOxbHrqb3FOTESsAmo2rqNCGEplSDF159JuTGngoOVI9yWt4u9aPu206RUTLPZQ7Yskc1c1CqrCOGPePjSqwgh/VsngP0v8XDFWj9G1YiFh+U+StWIkwbqpaxUu5HKENVjjDXvwIgj9s3ie7n2vuSXSW60IXnSgy++KhChCLF1OKPcxHiSh9a1DtyFI8ghoWtFoOtd5CaS+yviMjdXLs0rt/ZQ8pZ707zlcJR+rmqEPRcTmYZVNcL3OqS4QtiS+IteqGFXg/M5z8g+47CLqBphV+7oo7ywaoRXKcS9F4Vvv9OAORLBLw8mrEVPC7vrBFSdw0pC2LXp4/qF5AeHDbZXSWYkD+v7qE1fqGG9Za6MVxMTl/IG0EgzL4GB5Z9Jqk1oxm71GqtqhPMCkJmfOpW3w83MoHUeIwejv49Pe9XgYWLv5VG59+LjnPMwjq/bdypPyO/drlQweion6twDeM4o5g+/ORWNFtmpeHZ91+9ljp8EriKgaus2I4RlJpNBW16tafhex1mT+r4ayt67NpfmqaoI4TxOziYiQq0yNvLmnaMKzIYZFNqx6ghHHeTyqkac4EzSGLTpK0RNec1oaWrkJ/0GajXDrs3r1LiVEkPNB3g63WoLC11nK66a8w5WLBHC7uG+rr6obrBjMM2XZxj4DohFpasE6wiH6x27t+MKQtj6RKxXLC/oczk7+wrBOsJHL1GX+6zqFrJfWkcYUl9a7ou6WZfya7FLmNA6kcDWElB1DqsI4UV1cO0+/G+i878K+dtdHL02VnvF8qLPxOk3Thv/pF079P60JLtKM5utN8SGh17X5pSK+4+vTKWvI/tsgw6jLa+VlvE/fK7BNN369fY1GsJB3sjn8xOR9d79vmnOTsW361t7o3JgJHBNAqq2bmNC+JrzXfnj0XlkK3dzxQdWzXFO8trsiwRIgASiCag6hxvPc5WHfPssiOxqLa10c+OpEgAJrI2Aqq2jEE5sSSiEE0PJjkiABBIjoOocEhvArnYUWwg7qRGPBmYwLWJX581xk8COElC1dRTCiS04hXBiKNkRCZBAYgRUnUNiA9jVjmII4clogL51fkLeumm9dMmuJcwfEiCBjRBQtXUUwoktF4VwYijZEQmQQGIEVJ1DYgPY1Y5iCOG+kcXB8R6evG+jJVVpKIN3dbE57jQQULV1N0YIp2GROQcSIAESWJWAqnNY9TpsTwIkQAKbJKBq6yiEN7lqvDYJkAAJrJmAqnNY87DYPQmQAAkkSkDV1lEIJ7oM7IwESIAEtouAqnPYrllwNCRAAiRwNQFVW0chzDuLBEiABFJMQNU5pBgJp0YCJJBCAqq2jkI4hTcDp0QCJEACHgFV50CCJEACJLBLBFRtHYXwLq0yx0oCJEACKxJQdQ4rXobNSYAESGCjBFRtHYXwRpeNFycBEiCB9RJQdQ7rHRV7JwESIIFkCajaOgrhZNeBvZEACZDAVhFQdQ5bNQkOhgRIgASWEFC1dRTCvLVIgARIIMUEVJ1DipFwaiRAAikkoGrrKIRTeDNwSiRAAiTgEVB1DiRIAiRAArtEQNXWUQjv0ipzrCRAAiSwIgFV57DiZdicBEiABDZKQNXWUQhvdNl4cRIgARJYLwFV57DeUbF3EiABEkiWgKqtUxbCyQ6fvZEACZAACZAACZAACZCAOoFffvll5Q8rC2GVi608On6ABEiABEjgWgRUoyTXuig/TAIkQAI/mICqraMQ/sELxcuRAAmQwI8koOocfuQYeS0SIAESuC4BVVtHIXxd8vw8CZAACWwxAVXnsMVT4tBIgARIYI6Aqq2jEObNRAIkQAIpJqDqHFKMhFMjARJIIQFVW0chnMKbgVMiARIgAY+AqnMgQRIgARLYJQKqto5CeJdWmWMlARIggRUJqDqHFS/D5iRAAiSwUQKqto5CeKPLxouTAAmQwHoJqDqH9Y6KvZMACZBAsgRUbR2FcLLrwN5IgARIYKsIqDqHrZoEB0MCJEACSwio2rr/D1GfIAeNRpE+AAAAAElFTkSuQmCC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C015F6-3709-4001-821A-56ED4CE26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74" y="1679281"/>
            <a:ext cx="8964276" cy="420111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540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Open Sans" pitchFamily="34" charset="0"/>
              </a:rPr>
              <a:t>Популярные сайты на </a:t>
            </a:r>
            <a:r>
              <a:rPr lang="en-US" altLang="ru-RU" sz="2400" b="1" dirty="0">
                <a:solidFill>
                  <a:srgbClr val="000000"/>
                </a:solidFill>
                <a:latin typeface="Open Sans" pitchFamily="34" charset="0"/>
              </a:rPr>
              <a:t>PHP</a:t>
            </a:r>
            <a:endParaRPr lang="ru-RU" altLang="ru-RU" sz="2400" b="1" dirty="0">
              <a:solidFill>
                <a:srgbClr val="000000"/>
              </a:solidFill>
              <a:latin typeface="Open Sans" pitchFamily="34" charset="0"/>
            </a:endParaRPr>
          </a:p>
        </p:txBody>
      </p:sp>
      <p:sp>
        <p:nvSpPr>
          <p:cNvPr id="26631" name="AutoShape 2" descr="data:image/png;base64,iVBORw0KGgoAAAANSUhEUgAAAsIAAAGmCAYAAAB2n+IIAAAgAElEQVR4XuydP5gSydbGX7MxGyMxEjdxNlomEqPFaDCSiRYjMRIj2+j2ZGT2RvZGstGw0bDRYCRGciPZaLjRssk3bCRGki3Zfqf6D3Q3zdDUMALty/Pc57nOVldX/ar6nLdPnaq+9q/8wB8JkAAJkAAJkAAJkAAJfGMErlEIf2Mjzu6SAAmQAAmQAAmQAAk4BCiEORFIgARIgARIgARIgAS+SQIUwt/ksLPTJEACJEACJEACJEACFMKcAyRAAiRAAiRAAiRAAt8kAQrhb3LY2WkSIAESIAESIAESIAEKYc4BEiABEiABEiABEiCBb5KAlhD+v//7v28SFjtNAiRAAiRAAiRAAiSwmQS+++67pRumLYR1brZ063gBCZAACZDApQiowAXt9aUQ8mISIIEtIKBr6yiEt2Bw2UQSIAES0CWg6xx078frSIAESGAdBHRtHYXwOkaL9yQBEiCBr0RA1zl8pebxNiRAAiSwEgK6to5CeCX4WQkJkAAJbCYBXeewmb1hq0iABEggnoCuraMQ5o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CuEUTgZ2iQRIgAR8ArrOgQRJgARIYJsI6No6CuFtGmW2lQRIgASWJKDrHJa8DYtvCIFRr47K/nO8fXSCT60yMhvSLjaDBK6agK6tW6sQHjZLuPX47Rw2r/DxXxP5qybH+kmABEggxQR0nUMUybBTR82y0Xr/Fz7jNu49KqJiWqjmd1NMb0u6NuqjWTNQa77HX59Vm2/jyWkXjRJl8JaMIJu5AgK6tm6tQrhnZbB/JE/t7Xv4MbvjYhgP8N8//pb/QyG8gnnBKkiABL5xArrOYYptjK5VwP2jP2JI3sRPJ100y9lvnPIauz/uwircx9EfN3H3oIRSuYhysYQcNfAaB4W3XgcBXVu3ViHcta6JcVWa9yP+Nb3Yb9fCNfePjAivYybxniRAAqkioOscJhB6NvL7L/EH7ompbsP0IsDDVhW5w1/x+eYzvOvXUWRgeC3zpmfnsP8yg9dnTRg5DsJaBoE33QgCurZujUJ4jI5xHQ9+AW6+OsPQzLkg5wjhcb8F27JQ/+0P/K2W5Z5UYZoGSnteJNm51BPW0SFxhHZGohZ5PP5dItD3XuOsayCHIZqlW1DZGY9OPqFVllfoQROlO4+hEjYenZzL33ZmywTuNblO/jbq1mHWvKXDm3dxUJKlKquK4MrhsGNLu238pqLeEgl/Uq2hZhaRnfQ7fj69+vgvzKy07ZZq2yOcfGpBNZc/EiABEriIgK5z8OucrNw9e4cv9SKmUqsHO7ePl/8DXnz4B/Zey7NPz/D6zRhN6zf88bey1QZs2wjYwRH6zRqMWhPvZR3/5t0DlIwarGo+UPfUNkf75tvcuEDKJN0uEFwJ+45AbZMc2jH6LRuWVXftcqiI5xdmAI/QrZuo2S2nD9IJ/Fisir03UPDscvi+brTWqPmpJNP+PXv9BuOm5dz79r0nMGwbxsRpRO7j+AwTplGC6/okGpy5D7v0BvVsB6b9u6RGxDMPtjfMXOq4JhHleZNIsawMYnyPf13AH426qJs12C03RUP1p2qaMEp78D314vEIN2SuX1fFYoNoMwJgElS7aEwuTtX0+7hoPGiL1klA19atUQjHiNB5QngSkVD25kfsoY//OolQEqE4k4c/5z5i/gPjlFHGaOiV8x+WoYjH3CGUFnaNKSIidwft6h4e/irG+acTdJtlZOPEcowQHrWr2Hso0RH5b7fv/YjM8L/iBOQfN3/CaU8ErLRnKDfMHf4uZcQo/rgH9P/rGIub4mD6VTE0RtPpx3jgXRtIGSnbHVQzFMLrfMh4bxLYRgK6zsHt69RO/3h8jk4lOx/B0LdPqoiIsR+zGHk2DgfHOG9XxJ4G0yzCZe5JQKQjARHXmk/v69vzoVfXUkI4YPNn/IInhJUjCNpl13W4tjkY6Ah2vGfnJQorqSK+jfZ9zQ8SZOlJkGXQQPHOU7x3gjYlFHYkh/fX9xLEuSeR265EbsNCX/mMrOT5un7tAMfnbVSyEiwys3jws/eyIGJy1Grid/XyoHyGeikJBG7Ek4T8Cu69wlnHRG5nNPFr7rhkMPyvCigp93SKXjOLVsGA430mqYnu2DhjUbbRKfUXC+Fd8cXZB/j5s5eisTdCq6mE+U08e9dHXS0ZJBiPaHxnIoSDKZRR3+4KAHc1Wb2UuAJAXKzKZ/dWlxeMSXlooGz13Nnn+2ZfS0jYzJSXlR17wXhso4FIUZt1bd0ahfAAjcIdPP0v5CH54j4kwck8SY1QD/ENEafAD//5KHM9Lw9nwJg+OcWXRkkiCdMIs2+84qIDEzHqLOfVMKpMI8LNjIWshKg/i3g96Tbhpr3FC3b/4XTvNZxERtwosrpwMIlA//D6DGIbvTI38UKMgq36O+7AEMPxy2cRy59csewiiEkZcZoSdDTe7HUiz6ZEMyrgqliKnmh2hQRWREDXObi3nxOwiGvbxD79iDd/you7vOtPV9h+EAHYg7HrCUSxv6dyuoFj88ZtVK8/xK8Qm/zFT7GI3jcatMjE2smozZ/8W/zEJ/ETjjzyN2k7QrggIs/1AU9OP3mbyxb1eYxhr4v+CNjdy0surshFSQ0pfP8c/70p4nNoYm/YQ9ctgLwk6yqf5a+ARoMwP775Ex0XlgRm7jhtcX1GFv1OT0YAyOQK2FMuUsRcQQT2f33/OFlJVGkrIkTz0hbJGTbz9/GzROod35ppICepLf9TK4nnEgxy3JP4t/xjCQp54+ItyM5bkZ36nuBqZCQiLGK/03Nai1xhz4nuDxoF3FFO3gtGLR6P2VMuEkf+OwauqyVmP9I/mY+uEM4tHBNfgs8bf1nJWDQeK3pmWY0eAV1btz4hrETgdRGBWPQg9mTpZx9qT52THuAfIyFRYvfh9nOJp5PXLxcnhJVhb5VzOFRh4Tm/qZgNO4K44o5RK3RRviWR5kjKgooS31AKXj2Y9R0YMWXGo5GYSGBnd3eydLRYCLtv/o4P8aPHk3QPvQnEq0iABNJJQNc5RIVw8ohwUCxN7fJPIjSbGVuidj/Ps7xToRYQha49nxUnSZbMVeDjlqzC4ZFEpFsqIj0rhLvlW+IPVBEJYjgR70VCeNr80HL63Z9w3Gqg4qXrOads2A2037rRV/8XvxrpirBJfRKp/SSCPSNR4lbdgt1oe9FivxbP781JJZysjkqUvbdneQyCx6lNA0yhqPe8PTpxQZhpjyapeiNJYazLySKNthtRn/x8IbxwPPSF8Iy/jwhhJR0uHpNFQlgqWDQe6TQhW9MrXVu3NiE8liWb7IOfJfoqD7S8QU+OSZt5EJMK4WmE+WIhLHlteclri9sA7Q33NPLsmKZJ+sRkaS0gQC8rhONm2GIhHHA0k6jyTUkTGUqayNbMWTaUBEjgKxDQdQ5+0yY5wi8+4B+7MHlhB6a2OZwjPF8IN3YtN2p39xFeVAuOMA3+9mRfRVH9cRIo8aOYFwjhi5bM1YkKcoLC0X9jAh9e5HBXfE6xdIT4IvNyhN1Wj50o4xDDtuT1/vwe+PEN2h1Jk5v4twO8klxilfLbbzzA89/mpeXFCeEc2kVZNZVq7z07Rk1CuTujNmqHP08jwj0Lmf2j6fK/B/PqhPA0CCO9x8BJsfDGe+yng9zDs+OaRJ53MGrXcPjzNCKsotWLxmNuakQgHzguyBWNPk+j2F5EeOGYLBLCojEWjcdXeJ55i/kEdG3dmoTwdAnoniwBdY2AepsRwnGpEWKC/Rwtfxlkkis1Xf6Jf1iKslQjluWH/+CD5KwNqt/jqdosd/wnGnttFO+r3dE/4D8f5YFVy0zaqRESea5K5FnlG8sDPDR3YlIj/CWswJKV3HE5IezXQSFMA0ECJDBLQNc5TGqarL6FT40YyB6K/GO15+EJTr80UBr7qVsJUiMiJ1Bg0JFtXwXkPWU8aHh2epJbfIEQXiCQVDpBSdIJ3t48wAvZmLzTbeDn3yVvIPDBiYGkTdwRR3Dz4AXM4g66jZ/hFokTwiMMuj0MZClvkrIQFO6ykTnb8NLbJJ3vX0nnU6KxXb3upPglTo0oB/Jy/ZQGPwXDXwmV+7p5ufGpEc4Lym59NjVCcnWrsl/mV8nfffVRAih+JGphRHh+akSh430XQLieS+RXDWW/XsD3zwNCWE2qBOMRnMXJUiOmmmKyohuJCMuOQPeUqrljskAIT+oL+OvoeNAArZWArq37+kJY8sKKVQvvvd25ziaB6cEPM8n6FbVJDP7xPXM2y6GOveJLdylmYjgDy0y+oZwky/vJ+7KzOXRqxK7kcUky/C/qZAl/o0GSHOGMvPkuv1lu10trcDcsuPlr6rdYCMelRvjtXes85M1JgAQ2jICuc5h2I+E5wktvlnM3FmclDcI5O16iqX+KmBpIpLjyq9rk5Nl7zzCGNjAZcsrDaH/m+M3Z4IcvkOS849Oe2HvZKBbKEZaleD+IMtnYvCg1YrqJbXaznEQfu5IjrKLCzuZpb9PZZBPa7GlEinP8Zrnp6mV0w6CoOcl7tZyV1OkLSWQTtqSDdJ10kEWb5aa+51I5wkPfT/v+yd+sFhSfCcYj8vwsFsISZNor4mVoo6FUEhHCexMfPW9MvLewuakxycZjwx7/b6o5urbu6wvhC3ONomM2ffucOT7tkRxFY8nyi9pB4L3F3pa3+XrddpfWnOfAe0P1j0/zNiJMIwExBk+Wnqp7snHD0cIfnV27regRawGxetHxadHjdJw2RY9PMyxYRiH0GczFQjjASW2WK8txNbWyu5mCPxIgARIIENB1DmGI3hFjKufV2Ykf82W5wGa5F69yEg38Be+d49NM1G05c3hinyLHlYWOmpx/bFqoPWKbP+L+QiHsi0TZNeaeshD0C05EOI+Oc6ym2ljmnWyQKEd4iE5djnwLHJ8WPi5T+tiUY8NMxUCE4U9yTGa+iccvJTrqpJjsTfzKjy9eISeRxV/eu8enmeLDqj4sOY7MrlZg/S7Mb0tE2yph/Pi5bCz8UU6W6MjJEi6VQdtCreYd/zZzxJoqET72SwnrohzdGfU9lxLC8sIy6krbK5ZzsoXyx1ZpjMfPJQz+o+Rodyqy49FdRZg/Hjo5wnCPf1N86nXZiD4RAN5JF/4+okVj4qf9XPAilHA8aIDWQ0DX1q1RCF/0wYyY8wnXw5V3JQESIIGtJqDrHJbudHDpWPuc89lNz8F2xG+AXrqlG3DBoqjzBjSRTSCBLSOga+sohLdsoNlcEiABEliGgK5zWOYeTlkK4SWQUQgvAYtFSSARAV1bRyGcCC8LkQAJkMB2EtB1Dkv3lkJ4CWQUwkvAYlESSERA19Z9fSGcqDssRAIkQAIksAoCus5hFfdmHSRAAiTwtQjo2joK4a81QrwPCZAACayBgK5zWENTeUsSIAES0Caga+sohLWR80ISIAES2HwCus5h83vGFpIACZDAlICuraMQ5i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bSGcQobsEgmQAAmQAAmQAAmQwJYS+O6775ZuubYQ1rnZ0q3jBSRAAiRAApcioBsludRNeTEJkAAJfGUCuraOQvgrDxRvRwIkQAJfk4Cuc/iabeS9SIAESOCyBHRtHYXwZcnzehIgARLYYAK6zmGDu8SmkQAJkMAMAV1bRyHMyUQ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RCK912HhzEiABErhaArrO4WpbxdpJgARIYLUEdG0dhfBqx4G1kQAJkMBGEdB1DhvVCTaGBEiABBYQ0LV1FMKcWiRAAiSQYgK6ziHFSNg1EiCBFBLQtXUUwimcDOwSCZAACfgEdJ0DCZIACZDANhHQtXUUwls0yuPRCNjdxY5q83iEEXax6/yDPxIgARKIJ6DrHMhz+wjQR2zfmLHFqyOga+vWJ4THQ/S7HXRabTRHJTQbJWSW4jFEs3QLj98GL7qJuwclGDUL1fzuUrVtfmG3v+3KJzRKO+iYBRiZBnpGbvObzhYuRaBrXcP97gk+tcpLPhNL3YaFvxECus4hhCeBvR42S7gVNshSxSOcfGqh7Bn3JGVmhmXcR9M0UGu+x1+4i4NyDbZVxl4wCLCqMlc5JyR4Mej30O81UXs6gvmpidJyTm9B6+gjrnL4WPfmE9C1dWsSwl1Y1+7jyOf6SMfpe0IYx/jTF9FirLsNA5WjEYyzDsxcusKl434D1ZKJ3/4C7v5Uk5eHKlLWxc1/0r5CCymEvwLkb+gWus5hiiiZve5ZGey3KzitFWWtyv/tYi+fQ8YzxUnKhIdmgGY5D2NkoFkXe4ce6tUy7F0b3WYZWafwqspc1aQYoVevoPT8Lf7Gbdx7VES5Yogt33NX91b4o49YIUxWtXUEdG3dmoSwrOyPgR2xAvpO3xfCURE9QKNwB0+LH/Gvmd+6gWSDSUD/mSA7EpgloOscgjUlsdfOvB2J3bXm290kZUI96FrI3O/AOm+j4qpe0b0NFO+YKHwcwjHxqypzJZNnjJ5VwH4rh5O6hXIubSuVVwKNlZKAFgFdW7c2Iez3Ut/pzxfCzdIdPM5+wD92YfLGPeraMAwbv/0h7+T3nsCw5d+h9AmJKqjrQqkW0spXnqDu2cjtv0Thwz+wC9P3+K4pxr/9Gmc9AxlnaTCPj/+acF2BG0npnnxCy1sbdJcGLy6DsVyXl4h51hf5s/XMlonOm7jUEb/MK6+Nbplu5Qz5jgnzl/f4++Zd/GQ2UDfygaiOXDfqwjYM2L/94ZSJLk/GLnk6kf4sGtdM7H6wMJaoiPX7X/h8+wAvLBtWORwRGbQtmDJGv//1GTfv/iRjJP8u+t7Pj0od4DjoFL0u9ewc9l/+D48mrJcsL8702v1uaBl3LH/L3z9CNjB+AgK9hrCyWngv7QzNpaEsdd56jOgUcpvoM1/8fMc+E4M2LFkethU/NUbCyTKLTkRs1KrgxuEuPvxjYzo1e7Bz+2jI2LrpM167a7/i/d/A7YNnqFkWKnTMiwdky0voOoe4bs+310OxcbdwmLsoAJGkTPius/ZS/fcerMw+uva53DOLVZWZ6a+yCaY8V9YY9Yrl2KXbBy9giV0qq7yMUQuVG4cYHJ+jM1HpotPFxt95vIvTLw2URkq0S7lzSQ/xTVkM2PiUEUksCdqeoA2+fQ9PxAbYEzut4yO2fGKz+SQQIaBr61InhIdtE6WHTRGsfVieKlCCpnDfRva4Dbu0K4ZKyjwfwDzrYppi6xqS5osTKaMSt0Zo1w7x8ySy7AoLq/wRw0mkOSw2kojc5GVETk1SRuYJ6mCZOUJ47x2+BCLjQxFN3z/1hbgvlu/h2bENU/o9bFkwnv4KvD5D14cz7sDIPkC3dIK6LHtmRh3YlUM0RKj7y5Nuv/bw7ov/EqDasyN7+8RpqTSYmwd41bBFeIkbc9JXeii966NedCMko3YVew97qJw2YMi4uWPUQeXDwBtHb3x++AG7RivkeJRjtPNFWH98Rj4ihJtJy88I4emLRNAZ9ew89q0s3ggn0fHoe3PJTcWRfoxkqUP9pL4bD/s4/lOcoZMHqFgkWwidERujNqp7D9GrnKJhyMvdoClj9VwYfMBAok07nkPeDb6kSdSscMdG6aznzPFQu7NjdOwKDn/ejX2poHVNFwFd57CsEFYv1c2yK07jf+4zdXGZ8JXOs3AUfYn0ns28K7pXVSZWCMuL8M2DV2jI86LSMhpGBUe9Et716yjuio+o3sDDYXBV0vvb+BRfJGVvrOxiu4QPRbGDtab78hwU095NZ+2n2LsbD9H37ZkKjhTuw84eo22XsOvZgIHp22kdH5Guec7ekICurdt+ITwTfruLJ6dt2VDmG2NJlShKqkT2Hf6pF70Isfs3sxAUtVFDEja2aoo5UcdGxYn+OlvUImIjuci9ICIsotMUo5nJv8TL/pyIcGyZOULYcxb+fw230evjXng50+mnVcSHgbxAiHZz+13Gx66IXF/LiSMofF9D3hOq8VEZRxF6UfGggxyhVbmBw+ExziWnMIuxRHeKMIcmWnJfVxpHU1y8el6/huwRRNUfA090ZjtA+eho6jj8+yYtHxHCY4mQF3sZ5F++nNapBKk4p/HpF5lf/hKn1xfFMJiKExNhTmqmokJ4LKsZRVOWgUV8e+8NMvUKuPO06EX2XedbyU7nszMeIpLduSqrHZUKmoW6cBf1rn7q5eb6AwxC0e6kLWS5bSKg6xzi+jg/Iuw+n+1nL5DpNGejp05lScqE77oqkZuknpn++s9wMJrrvXQOJQrcliiweoEXkyABACWMp8/VyLMR7n1lBebJGzRraoPfQAIsVTz+NfwSush3DBpFed6zePeP3Mezwc7fZNP0R7Gb8joQXn1M5CO2aRazrSSwmICurdt+IRzcLCecRn0VLbOwU++4Ythbrt45OZ9EH13tJG/yE6EZFGx+GsOsEBZFKOkRLRjnEql0qhaxIUtTriHy/n3J1IiBRBHsbBPl7vXAyQFhIxdfJjpJYto/08b4Miqaee1+U4LCKpoYL5adKGxg6X2xEJ6mh6iWuuUzUwcyM8ejbZsKaqNbkuioG+kUReecoNEr2xjvB9NQliwfEq4iwkuygiCbcbrXA3XGOcZ5z+YKhXDcLaK8xx0D142sJ3xdYWzlw0u2EYkxk7az2MywxDYS0HUOywphU4RwQ6KndXkh3JUVta5VlehpAadySoK7KtLF4jIbKIQDp16I5XJPK8rISpsEVna9l+MdfzXGyVeWNDLvGkcI2y8kqDCbthRcXbxYCMO9584JztU9fUTeqpN7KoeOj9jG2cw2k8B8Arq2LgVCePbECVeg7rkRzdEFeZvB0yqGYkxuHSIzWV6OE4lulLJVVaJuJz4KdxkhXOrDKA9gSPrCMHSEVsDIzS2zQiHsvTzkP/4rm1HmiGXfIXgR52WFsCu2Azm5I1l2NGuot99C0rinPz9HOxDxaGbEqfREpColrCIfhZ68OOTRDuVjT5klKh9oT6lvoDwwJHo6DIvFZcTtMmUjQzcbdXPze2v1Nt6G4Uzz0Z0Ibw059ZKWCfx/eWFzfirHWI4VbLT/C1mdnfxCOYi0sKkkoOsclhPCI/Q7fezk88j6q0YzObRJymy6EI5u8JYXceO6CFF3NcZZPZPVJP/ow3kRdGdvSSAQk0gIx24+8I+n0/ERqZzu7NQ3TEDX1qVSCIdEFlwhvCei7oLNzBLglDf5fRELXrR38uYfSS1wlqQlReCLvYPadTnn1d+5LJNv0fKWmp/zy5yjNqyinW+J+NyJnKYxjW7OL7NCIexEviUH9kyW468oIuwuKY5w6pylqXJ8Jf9a5b/Jhjp3/9a8iLB6CZG8YcmFKAxM5CQSWhTR2omK1tBSYYLyk2hvDcNqG/mWSgOJLDeuPCI8dnKKd/yPpHhDGHWefn7vcbs+2dw2O49UZDwLa6+L9l4TmVoGXSftRH6THON3aKkcb0eoxGyu+YYNaJq7rusclhPCcXPZ24A8saFJyoTvuqqNcEnqmelv7MuslwM8OsUnCbioQPd0NUZWqiaBEveA4Hgh7IrnB8NpHYmEcCSFLfLKMElBS+4j0jzr2bdvkYCurUulEA4vu3tL+LLJrStv7PHblSRHVVTy/WYg/3dGiHnTyjm6R5blP2RQKQMtLy3iYpGb4NQIlcvazcih8e5HFMIGNJAfO7fMJYRwxMBO8tG8vLfYHGHvCKOcVo6wK9oeyMZGJ4fVi0DvfZCXlYLfD3fcXsq4ubm3YeGmxGEz10RezlIe1dTRSlFht2R5z+m9fi0CMiNnNDunfETqjM0RVnNH8pvlXNNONfBxkyQR4dj6Ikuv/jzc+yDHUk3guJGnl5K3PTmhRDlkE1n5e6NgyTmrLSeH0fPGEn3vhDfGedG6EXOEU+8vdJ3DUkLY2S/RkNMR3LQx517pep4AACAASURBVOfloff8UxWSlInedFVHoyWpJ+bezqpVMEdYrUDJxuG2bFKbfMzI+VsNe80qWg8krS2QSuGe6AL3BAk/p2GmjllhPGvvYvZphNqr4yNSP/XZwW+MgK6t21whLEfFNBpdZEoS8fMNa2hQYz6oIfmiw66cOlA5kpxR2VHvHZ+m3tizD7ooOScjyJFdw55EHm0My5JPLBpr1GugvP8ceHMmAsi/mRz1U/keT51TFwqBHf9qo518CU/a0pPNR9MTJPxob/DkBG/n7/GfknPqRgjCpzaov7gG7Aj3JCd3eopFnBC+uMwlhPBbOTXipI5aMSOnpLn8RsaZiNWc++LgRxQXnhoR3ATot8frnzo1olmH0op952SKFrKnPcl98wRnRnZEF97Iruyc5N3Jl6QsEaP9v/HZiBfCTr52rYPsWHKqncjnxUJ4YXlHuMqulntyFF7X2wwZEzWdOTXC6YucgBH9gEsSIaxOJqnu4aHsQj+25ZSMmVMo3Ne2rnyo4L7M5Tdy2kZOdqr3m5a8MPXx92cjJISduZQxJSK8g0ojcO6q96Ix/I86EUW2Jg4lh9G00JUciekpG9+YxfyGuqvrHJYSws7JLbKqs/vK/fCFvylMjk+c5ggnKTNrx1rlHKqTD2qor8yV8Hxs41y+vOhaa3Us2yrKRO7t2QR1aoT7MY++bOY18DTUJ3WNtxrTy+H9TiX8RcixnBZR2Jd9H2/kWtksN6kj5548If/udFqwDsX2eBvw3FbMbn5zT+45lme3JJvuhujJCpE9LAsPFeBJ4ke+oUnPrn6TBHRt3eYK4VCeatyYxp+Te/PuAUpGDVY1fA5u8BxhOaTWPQdX7eIdX3T2q3ffSZ6q+283YtqTI4a9A929YvPOgpw3I185ObiuAbOfvUM/sBEiTghfXGbWgTgbLBKdGnGCd2MRwJNPmNqoyykOrpPxfonOEZ4vhLtvTlEUx2Kpc4jVGZhmXb4Q5Qlt5Up6IpKrVuCcZ4luNr7H4WQJMip03Yhxx/Sj7QuEsLe5b255x+nZeBY40i0+fSByjvC883gTCWHXiXdEBJv2b05udOwZ1+JM69XqlJ2cH2pmG/j+0E8tmQ6TI5rllIno55kHbfmSlaGOb5KvEh6UUbPL8iJ4X44DPJOXOX6mO81eQ9c5xDG58Nx3J8/fhNWSTyF/Vp+7V/PMO3N3YkcSlIneOPj55M+3cfBCVjwu+sTyZcoE7+09w29Oi/IyOrVNZl290IfXFp3VmAc/x79YhrjIl+WeyHngtgHnGHvnHnXpk9jDkM2NSV0K2mD4fGtyjKNTUQI/kuZZzr6RAKBr69YuhNc/eK4BkdCa+5Wi0C9+o5iz3CWRPP+0iKX7sFDkL12j5gXzNsJpVhd7GXNRV0mTdZHAsgR0ncOy90ld+cQvs9JzZ1+FpEiETphIHRF2iAQ2moCuraMQ9t6kkwvhuDOIl5wbFMJLAmNxEiABXQK6zkH3fqm5LrEQ9vY89GdXYlLDgh0hgS0goGvrKISXGNzRoCt5WTbKz0dyukQgB3OJOpyiFMLLEmN5EiABTQK6zkHzdum5LIEQHg/76Kl9FYcN5+NC9vQb5+nhwJ6QwJYQ0LV1FMKJB1htyLiFw86PeNFowI7fwZe4ts0oyNSIzRgHtoIEro6ArnO4uhZtSc0JhHBPcvL3j3bw6E0LzcCehy3pIZtJAqkioGvrKIRTNQ3YGRIgARIIE9B1Du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2dthBea295cxIgARIgARIgARIgARIIEPjuu++W5qEthHVutnTreAEJkAAJkMClCOhGSS51U15MAiRAAl+ZgK6toxD+ygPF25EACZDA1ySg6xy+Zht5LxIgARK4LAFdW0chfFnyvJ4ESIAENpiArnPY4C6xaSRAAiQwQ0DX1lEIczKRAAmQQIoJ6DqHFCNh10iABFJIQNfWUQincDKwSyRAAiTgE9B1Di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WjfJ4NAJ2d7Gj2jweYYRd7Dr/4I8ESIAE4gnoOgfy3D4C9BHbN2Zs8eoI6Nq69QnhQRtWrYb6b3/gb9zGvScm6nYVud2kUIZolm7h8dtg+Zu4e1CCUbNQzSeuKOkN11zO7W+78gmN0g46ZgFGpoGekVtzu3j7VRAYdmyYpo3f/vgbuHkXB+Ua7FoZe19lGnvPEk7wqVVGZhUdYh0bQ0DXOYQ6MB6i3+2g02qjOSqh2SjNzJNxvwnTqKH5/i989uewJXM48LI+bJZwK2y05TaPcPKphfK8iTfuo2kaqDXf4y94z0akXqyqzFWOmgQvBv0e+r0mak9HMD81UVrpw0YfcZXDx7o3n4CurVuPEB40Uc4bGFbqqBsFZMY91KtlHI1MnHUNJJN2vvM+xp++URZj3W0YqByNYJx1YObSFS4d9xuolkz89hdw9ydxOA15cUhXFzf/SVt5C8fo2UUUX45ROrZgFPeAQRetWhVH/SJOOw2Usiu/aaRCCuGrJrzO+nWdw7TNXVjX7uPI/8OjmBcmx6Y/xqByikbQpu/YoZernpXBfruC01pR1rP83y728jlkYm3ZAM1yHsbIQLMu9g6ur7B3bXSbZbiPxqrKXNUojdCrV1B6/tYN+jwqolwxxJbvuat7K/zRR6wQJqvaOgK6tm4tQrhn57DfquLPThXi9t1fz0Zu30L5bCgCNgn/ec57gEbhDp4WP+JfM5+kIpYhgfURkHmfl3mf/zCAXQi6RXHupTsS9X+Hfj0oGq6iqRTCV0F1U+rUdQ7B9o/HwI5Mz651Dfe7s0LYsemNCs56gUBG18S1+10cn3dQcRWre/1IbLOV0DZ3LWTud2Cdtyd1YNBA8Y6JwkfxFaqaVZW5kgGTF12rIP4uh5O6+LfkS55X0hpWSgJpJqBr69YihAdtG61hHpVKfhoVGMoy0a3HyH/81zVuC3/zhbASEI+zH/CPXZi8cY+6NgzDXXq+fe8JDFv+HUqfcIXHzKrdK09QO0L9JQof/gkJlq4phr392nEAGWfZL4+P/5pwu+BGUronn9Dy1v3cpcGLy2As1+UlApP1Hc5sPbNlosDiUkf8Mq+8NrplupUz5DsmzF/e429Z0vzJbEikPjA26rJRF7ZhwFapLDHLnrFLnk7kKIvGNRO7HyyMJSpi/S7LprcP8MKyYZXDEZFB25KlVRu///VZsgN+kjGSfxc9D+qxPMKBONaAU/S65Djil//DowlrP4qVsLw4U+W0g0u0Y/lb/v4RsoHxExDoNYSV1cJ7aWdoLnlzOJStMxkWn3l4nGIFhFdk3DFw/cFg0iaHsfzvQ7UHq/oLhsaZlxrjtan2K95LZsXtg2eoWRYqQac76qFhmrBasrz8WaUiyVjaBtxHIP5ZWvzMLHxIWWADCOg6h7imzxPCzp6F8Y5sYQi8zDnPlI1Xk+DGUOzgLRzmkgcpZu2lapXM/8w+uva51JfFqsrM9Fe139zFB2uMesVy7NLtgxewxC6VVb7HqIXKjUMMjs/R8ZW+VDKQZ/TO412cfpHVnJES7VLuXFI/fFMWAzY+ZUSSRoK2J2iDb9/DE7GV9sRO6/iIDZicbAIJrJCArq1bixCO6/dYhFj2gRi4GJETzyneeQ/bJkoPmyJY+7C8CJsSNAUxyNnjNuzSrhgqKfN8APOsi2mKrWtImi9OpIxK3BqhXTvEz5PIcg92bl/E20cMJ0rd/VtDhKTK1U0icpOXETk1WYKcJ6iDZeYI4b13+BJ4sxi2Kvj+qS/EfbF8D8+OJUdV+j1syfL801+B12fo+nDGHRjZB+iWTlCXJc3MqAO7coiGCHV/edLt1x7effFfAlR7lGOUMVXLqjcP8KphizgTN+akr/RQetdHvegukI7asjrwsIfKaQOGjJs7RhJJkkipO47e+PzwA3aNVsjxKMdo54uw/viMfEQIN5OWnxHC0xeJoDPq2XnsW1m8EU6i49H35pKbiiP9GEnoTP2kvhsP+zj+U5yhkwcYEQlur9Gu3sDD4Zzc3MjLoe8sbypnXC0im82jIGI31KbsGB27gsOfdwMvDIqPzN3sG7RUbiVUzmUJzwcGzuS5y+3MPkvJnpkVWjBWdWUEdJ1DXIPmCuGZwiNnH8ODdhkfJTKcd/SxO8+aZVfAJvk59zuKvkR68zXvCupVlZlpj2MTjnDz4BUa8kyptIyGUcFRr4R3/TqKu3HPr/e38Sm+SMreWNnFtry8FsUO1pruy3NQTHs3nbWfYu9uPETft2cqOFK4Dzt7jLZdwq6kopil5xiYvp3W8RFJRoBlSGB7COjaus0Qwt5D3iqdifHMJcybmhfxvIsnp23ZUOYbWkmVKEqqRPYd/pElZjde4f7NLARFbdSQhI2tumomeidLdIU7NkpnPUdQJxe5F0SERXSaYjQz+Zd42Z8TEY4tE52ss+13XFEoIu2V2QsvVTr9tIr4MJAXCAHm9jvo0KQicQSF72vOkr4SqvFRGXVHn2vQ+Y3QqtzA4fAY55IvmMVYojtFmENThJqfBhBNcfHqef0askcQ1dASrIVsBygfHU0dh3/fpOUjQli9mBV7GeRfvpzWOWqjKs5pfPpF5pef4ej1RTEMLmXERJhnzcmClIRYIZzBu3/ECU8Cb7KSUamgWagLUy/RSL24XH+AgedE1UvGjYdjN0I1abYbzdpzVmCi7Uj6zGyPgfyWW6rrHHSEcCiyee8ZTuTl14meOj/3GW4/e4FMpzkbYY254apEbpJ64oWwrBIFo7leFHgoUeC2RIHdZwsSAFDCWGrwnr2RZyPc+8oqzZM3aKrNrzsDCbBU8fjX4IvqYt8xaBRx52k29Ow7f5OXjY9iN+V1ILz6mMhHfMtPBfueRgK6tm4DhLC70eGxRKc+ivhwIwdJfjGb5eSykdq5XLKwU++4YtgTEzsn55Poo2OSLYnETYRmULD5aQwxQtJJj2jB8HLeHKMvS1OuIVpszNRdFonlgUQR7KxsPOleD+TihY1cfJkosyWEsBdZmdTgiLimBIWVwI8Xy04U9sJouF9bzJLdhIOIOt+BzAx5tP1TQW10S+hV3JcP8TxO5KlXtjHeD6ahLFk+JFxFCJZkBUE243SvB+r0yyxY5nR9/myqxeys1hHCwZeoec9JmLkfxTuXEyHkiYj5RdqR+JlJ8pyyzLoJ6DqHuHYvjAg7KRKOIZZVhzKauSba8oLomvUuTBHCDYmw1uVvu7Ii0rVkU2ivgFM5SSHuBIUkAnZVZWb6G/sMe8+K5O5/Ubn73svxjp8y5+QrSxqZdwqG0zb7hQQVbCeo4P5mVxcv9gtwT0jaOcF5cL+At+rkpnPp+Ih1z0zenwRWS0DX1q1ZCEskUDYS3LezOOmK+Iv30nNIzRcRrkDdcyOaIzf3ODZvM7j7eSjG5NYhMpMc4Dgh6UYpW1UllnecZe1KdhpVXiRyVUcuLFPqwygPYEj6wjC0KSVg5OaWiWK6hBAORSLj65nklXoienFEeJon7frEiFB0cljlOL32W6gTxCY/P0c7EPFoZsSp9ESkKiWsIh+Fnrw45NEO5WNPmSUqH2hPqW+gLC9mrcowHGVJJG69licqq5MaESOEnaMILTTa/5X83yk6P6VjoXiJ5ghflOscd2LAam0Za1sxAV3noCWEgxdFVsxUKlC/08dOPo+sLwrn5Nn61axK5CapJ5kQjm4YlBdx47oIUdcPOKtnEtDxjyGc9+w5e0sCgZhEQjjeiXl7CHR8xIonGqsjgTUT0LV1axXCA4m45Y2hCL+2LM8mDgV7qC+IpgVFCFwhrJaAL9yo3JM3+X0RFJMdzvECcNAo4I7kvH2xd1C7Lmeu+juXF4nchZvlzlEbVtHOtxwWYQM6jW7OL7NCIRw6weNqIsLukuIIp85Zmn4Oq+S/yYY6d4/XvIiwEtSSjiG5EIWB5LfKhrKiiNZOVLSGlgoTlJ9Ee2sYVtvIt9TqRCSavfKIcEy6TWAYYzfLhTZaSmEVkdp7KBHyd3LkmuRvO4/RaiLCC5+ZNRs93j4ZAV3nsJQQjtssN5a5ef0hhpO8/bGTQ7/jfxTIuYG3STm6KuVb+ZnNxeo/fMXNcpENtJO8/tEpPknbVPq/85waWdkwLStVk0CJe0BwvBB2xfOD4bSOREI4ksIWHh8dH5Fs/rAUCWwLAV1btzYh7G7GaaH0USJ6S4vggFCK+QiAa1T8ZXdvCV82uXUnS3TRYVWR6TzuN4PH/8yJhDpH98iy/IcMKmXI6RfTzWGXigirXNZuRg6Ndz9oECuELyxzCSEcMbCTfDQvbSE2R9g7wiinlSOs0hmyspFGzo1Wub5eBHLvg7ysFPx+uOP2UsbNzb0Nizu1QUwtu+blLOVRTZ0iEU3BWLK8J3Jfv86gm5Ezmp0Xl0idsTnCau5IfrOca9qpBs79SxQRVj794uPTHu+6m27Uu0Fs1N25Tyd8koYXZRtdlCOs8vKLcpqH3UHVT3+ZPEtJnpltMY1sp65zWEYIO/aqLTn/HZXz7/2ciPBT5yQgJwjh/LshJyhMj1Pzc2p7kZMXJvde1dFoSeqJdjjuxVetQMnG4bZsUpt8zMj5Ww17zSpaD2RlM/BxkJGs7kkqfjg/f6aOWWE8a+9i9mmE2hvYQzHXj/BZIIF0E9C1desRwt7h66PamQiOidn0RsjbXS9HxTQaXWRKEvGLFnFKxuUIjzHsyqkDlSPJGf2AgXd8mnpjzz7oygcL1MkIcmTXsCeRRxvDsuQTi4Ee9Roo7z8H3gTbI0f9VL7HU+fUhULgWCC1kUi+rKQ0jGxQmp4g4QuV4MkJ3s7f4z8l59SNEIRPbVB/cQ3YEe5JTu70FIs4IXxxmUsI4bdyasRJHbViRk5Jc/mN5GiuycZFP+q48NSIuPxVr3/q1IhmXUSX7LNzTqZoIXvak9w3T3BmZEd04Y3sys5J3p3kF1oiRvt/47MRL4Sdc6drHWTHklPtbLi7WAgvLO/tEMc9OQpv8lGX2fzmmVMjnL7ICRjRD7gkFcKS4zz3gxqSOxlMGYoVwt5LxPA/6rQT2XY4lPxE00JXciSmJ2jMnhrRsgw8lQjW3FMjLnxmll29Sbfx3fTe6TqHZYTwWFbUCvs2dl815EQZyf9V9ludsBD6SJI3D3dfuR/H8DeOyRGL83KElZ1vlXOoTj6o4Z14MrYxzXlfVZlIjwOnRrgf8+jLZl55bmba677YW70c3u9Uwl9nlI9FWYV92fcxPbHFrSPnnjwhdXY6LViHsqPO24DntmJ285t7cs+xPN8l2XQ3RK9dhz2UPGwnwJPEj2z6TGX7SOByBHRt3VqE8LwzEx0Efg7iwnOF40+NuHn3ACX5zKdVDZ+DGzwTNfQJ2/EFOcT+mEzyVN0/uBHTHl4F0iIckRv7+dD5A/vK2bHvGjD7WfjDCXFC+OIylxDCeyd4NxYBPPmEqS2fu5bjuYJVJjpHeL4Q7r45RVEci6XOIVZnYJryVUFRxb6kGvdEJFetwDnPcpxe43scTpYgo6LUjVp2TD/3eIEQ9jaozC3vOD0bzwJHusWdAz1zjnDcmb2OH0uyWW4KOMknluflYQ/a8pUqQx3NJF8cPCijZpflJe++HPV3Ji9qXpQ6co7wwTN5RqxIGkpkdWXuM/NVPvt8OYPIq6cEdJ3DMkJYlVUblWvRTyxHPxMemoc3vfnqncs7b9CCn0+WM7APXliwL/rE8mXKBNvgPcNvTovyOE9tk1lXL/Thl0H3+M+fAy+fgYouOsPbuUdd+iT2MGRzYzYZB20wfHY1OZVDPZBJ/AifChJINwFdW7cWIbxZQ+EaEPnCRMyHPOLTI5zlrure5LSIpfuzUOQvXaPmBfM2wmlWF3tZjEFfZfWsiwRI4EICus7hm8e6zMuss69CUiQCaRHfPD8CIIGvTEDX1lEIe2/SyYVw3BnES442hfCSwFicBEhAl4Cuc9C9X2quSyyEvT0PfTucFpEaEOwICWwHAV1bRyG8xPiOBl3Jy5ID4p+PlvgCXswNKISXoM6iJEAClyGg6xwuc89UXJtACI+HffTUvorDhvNxIXt6WHAqELATJLBNBHRtHYVw4lFWGzJu4bDzI140ZENI/A6+xLVtRkGmRmzGOLAVJHB1BHSdw9W1aEtqTiCEe1YG+0c7ePSmhWZgz8OW9JDNJIFUEdC1dRTCqZoG7AwJkAAJhAnoOgdy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m0aZbSUBEiCBJQnoOoclb8PiJEACJLBWArq2TlsIr7W3vDkJkAAJkAAJkAAJkAAJBAh89913S/PQFsI6N1u6dbyABEiABEjgUgR0oySXuikvJgESIIGvTEDX1lEIf+WB4u1IgARI4GsS0HUOX7ONvBcJkAAJXJaArq2jEL4seV5PAiRAAhtMQNc5bHCX2DQSIAESmCGga+sohDmZSIAESCDFBHSdQ4qRsGskQAIpJKBr6yiEUzgZ2CUSIAES8AnoOgcS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i0Z5PBoBu7vYUW0ejzDCLnadf/BHAiRAAvEEdJ0DeW4fAfqI7Rsztnh1BHRt3dqE8LjfhGnU0Hz/Fz7fvIuDcg22VcZeYmE3RLN0C4/fBiHexN2DEoyahWp+d3V0N6Imt7/tyic0SjvomAUYmQZ6Rm4jWsdG6BMYjwbodzpotlvo7JnoGvnYyka9BkzTQst7Zn4sVmCYBkrJHxr9RvLKrSWg6xxCHR4P0e920Gm10RyV0GyUkIkQSWTTx300Zc7Wmu/xFxLa/STXrKrMVY6yBC8G/R76vSZqT0cwPzVRikK81P3pIy6FjxdvPQFdW7ceITxoopx/jEHlFA2jgMy4h3q1jKMdG59a5RkDGz86nhDGMf70jbIY627DQOVoBOOsAzOXWFVvxQQY9xuolkz89hdw9yd5iWhUkbIubsU4rLSRQ3GGtx5j8j736iP+NWeF8LBVQf6wg8IbcaLlPeyO+mjZJsxfxqmc6ytl/I1Xpuscpti6sK7dx5H/h0cns3Y6kU0foFnOwxgZaNbFdsG1+/aujW6zjGzsOCW5ZlVlrmqijNCrV1B6/hZ/4zbuPSqiXDHElu+5q3sr/NFHrBAmq9o6Arq2bi1CuGfnsN+o4KxniDH0fl0T1+53cXzeQSXeIkYGxRfCUaM8QKNwB0+L8YJi60aWDU45gTHG4x3s7HjzOR8zb8fyUpd9IKsAZxItDq4AjNCq3MDhzjt8qRclUYY/EpgloOscgjWNx5A5CnSta7jfnRXCiWx610LmfgfWeXtq4wcNFO+YKHwcIub9T91w8TWrKnMlk2eMnlXAfiuHk7qFco5P6ZVgZqUkIAR0bd1ahLCT3yrOfzeY4CrG7Np9G6/OxCAmWu2fL4SbpTt4nP2Af+zC5I171LVhGDZ++0Peye89gWHLLM+BIwAAIABJREFUv0PpExJVUNeFUi2ErB+h69nI7b9E4cM/sAvT9/iuKY6h/doR9ZlmCbce5/HxXxNuTM+NpHRPPqFVdtfAhgnKYCzX5SUCk/Udzmw9s2Wiz0Fc6ohf5pXXRrdMt3KGfEdFF9/jb0lT+clsoC7L8yGTPerCNgzYv/3hlImmsrj9isBzIkdZNK6Z2P1gYSxREet3SYW5fYAXlg1LIpvBiMigbUm6jI3f//qMm3d/kjGSfxf9tyI/KnUgL0sBR+p1yXHEL/+HRxPWS5Z35l8XJ59a8IZKEFvI3z9CNjB+kMzsXkNYWS28l3aG5lI0uhsaEp/5PHs1XwiP2lXceDgMtc2vZdiqoix9tzsqwsYfCVyNEPZrnSeEk9j0Wdunau3Byuyja5+LjfSf9WkfklyzqjIz5JRNMHfxwRqjXrEcu3T74AUssUtllY40aqFy4xCD43N0AtGbgdjCO493cfqlgdJICX0pdy52ZbZ7k1vG2k/5r1N7Jv8I2uDb9/BEbKU9sdM6PoJPCwmki8B2CeEZ9iMn5/VBu4yPEhnOJ1ovihfCw7aJ0sOmCNY+LE+wKkFTEJGdPW7DLu1i0JQyzwcwz7qYBthcQ9J8cSJllGgdoV07xM+TyHIPdm5fxNtHDCehC/dvDRGSKlc3ichNXkZE5WQJcp6gDpaZI4T3JFoYCLWoJfbvn/pi3RfL9/Ds2IYp/R62LBhPfwVeB6KPEpE0JCLZLZ2gXisiM+rArhyiIULdX9J0+7WHd1/8lwDVHvWyI45OLavePMCrho2KqLWek77SQ+ldH/WiK7eV2Nt72EPltAFDxs0dI1kd+DDwxtEbnx9+wK4hubShZQMZh3wR1h+fkY8I4WbS8jNCePoiEXRGPTuPfSuLN8JJdDz63lxyU3GkHyMJnamf1HfjYR/Hf4ozdN6BIi9+M8/AfCEc7+jTZcDYm6sjoOsc4lo0VwgnsOnOtUfRF8ILVkKcx2jxNasqEyuE5UX45sErNOyKk8rRMCo46pXwrl9HcVd8RPUGHg6DEXLvb+NTfJGUvbGyi+0SPhTFDtaa7stzUEx7N521n2LvbjxE37dnKjhSuA87e4y2XcKupKKYpecYTFaJdHzE1c051kwC6yCga+vWExEOPfxeFPHeM5yIUHLetBP95kU87+LJaVs2lGW9WiRVoiipEtl3+EeWj93a3b+ZhaCojRqSWQM9s/wny3qFOzZKZz1HUCcXuRdEjdUyuBjNTP4lXvbnRIRjy0ShxTuYcBu9MnuyHG9N81KdflpFfBjIC4QAc/sdeUkRR1D4voa8J1TnizWfazDi4y3pD49x3q5IbuBYIkJFmEMTLbmvK42jKS5ePa9fQ/YIohpKq7GQ7QDlo6Op4/Cj8UnLR4TwWCLkxV4G+Zcvp3WO2qiKcxqffpH55cfLvb4ohsG13ZgI88XTmkI40WPPQksT0HUOOkI4FNmM2PQkgjV6zyTXrKpMvBCWVaJgNNeLAg8lCtyWl3F3tQYSAFDCWGpQQYPrDzDybITbNuD2kzdo1tRm8IEEWKp4/OtuaGVrke8YNIq48zSLd//IfTwX6fxNAkgfxW7mo6uPiXzE0lOJF5DARhPQtXVrFcLucppwlY0/TbOMZq6JtoiJZFI4ZrOcU5V6U7awU++4Ythbrt45OZ9EH9VIdi15k58ITecvkTSGGGHipEe0YHh5zI7xkqUp1xCtRggPJIpgZ2UzYfd6IBcv3Lb4MpcQwtG8VEfENSUorAR+vFhWS5oXR8P99sQs2U1YZaYOZObxivKfCmqjW0Kv4r58iOdxVhN6ZRvj/WAaypLlQ8JVRHhJVhBkA0/3eqBOv8yCZU6nKxTCG20wv6XG6ToHHSF8kU1PIlg3UggH0qXEyrunFWW8vHzv5XjHT5lz8pUljcy7xumz/UKCCrYTVHB/s6uLFwthuPfcOcF5cC+At+rkpnPp+Ihv6SlgX78FArq2br1CODgykejq4kGblyPsCVJjz41ojiK78oMVB3c/D8WY3DpEZpIDHBehc6OUrarK+d1xlsUq2WlUedFbvbr1hWVKfRjlAQxJXxiGNqUEjNzcMisUwt7LQ/7jv7KBZV6kMvz3xRHhaZ50rFAcybKjWUO9/RaSxj39TU5RmDJoZsSp9ESkKiWsIh+Fnrw45NEO5WMvWT4gXEt9A+WBIRvRhuGXo2XE7TJlnd4yIrz4mWcJHQK6zkFLCF9g09MhhKMbBuVF3LguQtT1A87qmawm+acfzUslcfaWBAIxiYRwdP+Kw/qRt3dAx0fozCZeQwKbS0DX1q1HCMdtlhvLsvP1hxiGNiZdBHy+EA5F4+AK4T0RdYHV/9mKe/Imv9+WHc3+qRXxwmTQKOCO5DF/sXdQuy5HvQV2O19OCJ+jNqyinW+J+NyJ7M6eRjfnl1mhEHYi35ID62xcvJqIsLukOMKpc5amyvGV/GuV/yYb6tyN1fMiwkpQS96w5EIUBiZyHQNFEa2dqGgNRfgTlJ9Ee2sYVtvIt1SueiSavaaIMDfLba7h3YaW6TqHpYRwApueZFPbjBWb2VysSoQ32CWpN0mZmf7Gvsx6OcCjU3yStqn0/7HYoOtGVjZMy0rVJFDibo6OF8KueH4wnNaRSAhHUtjC7dXxEdswe9lGEkhOQNfWrUUIO8ahLfmhHZUf6v2ciPBTqCjkhYJ1wmRBRPixv+zuLeHLJrfu3LQLyVGVm95vBo90mxOhc477kWX5DxlUykDLS4twpFuCEyHmllG5rN2MHDTvnqMcNqCB/Ni5ZS4hhCMGdpKP5uW9xeYIe8ce5bRyhFU6Q1Y2R5ruEXpeBHrvg4x9we+HO24vZdzc3NuwKFWb1lQqTV7OUh7V1CkS0RSMJct7Tu/16wy6GTmj2Tk6IlJnbI6wmjuS3yxnoXaqgXMbVhgRdqLePD4tuTVkyRABXeewjBBOZNOTHHMWvWmSa1ZVJubezkkywVQo71lsyya1yceMnL/VsNesovVA0toCqRQjWd2TgyXcEyT8bQUzdcwK41l7F7NPI9ReHR/BB4UE0kVA19atRQiPJfpa2Lex+6ohpw/IMV1yLIyzG3ckwqjrnS2s/tboIlOSiN9ELQcHLS5HeIxhV04dqBxJzugHDLzj09Qbe/ZBFyXnZAQ5smvYk8ijjWFZ8olFY6kvdpX3nwNvzkQA+TcbytL493jqnLpQCBz1pjbayZeVpCm9Qj1wgoQvhIMnJ3g7f4//lJxT7/i00KkNqj+uATvCPcnJnZ5iESeELy5zCSH8Vk6NOKmjVszICT0uv5FxJmI15+ZrKwG49xC9hadGBDcB+u3x+qdOjWjWobRi3zmZooXsaU9y3zzBmZEd0YU3Mg9yzscimpaI0f7f+GzEC2FZg0Su1kF2LDnVzoa7i4XwwvKOcJVdLffkKDx/DsYcfzdzaoTTFzkBI/oBl1UKYfWSNe+DGs0M7K4439hnJF1Gjr3RI6DrHJYRwolsuqzytMo5VCcf1FB7Q0p4PrZxLh9Sip/CSa5ZVZlIjz2boE6NcD8AIh+xsQw8lSMhT+XrcNOvwrkv9lYvh/c7lfDHRuRjUVZhX/Z9vJFrZbPcpI6ce/KE/LvTacE6FNvjbcBzWxGxZ5OTe45hC7M9OXe8167DHsreGifAk8SP6M0fXkUC20JA19atRQg72ko2tdWin1hWu2r9t+ZQnmrcMMSfGnHz7gFKUq9VDZ+DGzxHWA6pdc/BVfcbX5BD7N828rUvN2LakyOGw4fAzzsLct4keuXk4LoGzH72Dv3ARog4IXxxmUsI4b0TvBuLAJ589tRGXU5xCDmmROcIzxfC3TenKIpjsdQ5xOoMTLMuX5XyhLY0fdwTkVy1Auc8m8g2vsfhZAkyKnTdiHHH9HOPFwhhb4PK3PLeOdbPAke6xZ0DPXOO8MEz1CxLjoWLHJS/YiHsPDPdOsyaPfnE8oG8JJqyA72w0s+0bovJYzuTEtB1DssI4UQ2XRUKfgr5820cvLBgK4F40Q7pJNesqkyw094z/Oa0KKs+U9tk1tULfbjB6pSZ7IOfA8c3Bipy9j+YsFryWWnp870nch67bcA5xt65R104iD0M2dyYTcZBG4ybuHtQRs2uyUlLTkUJ/EjSGcNyJLCdBHRt3dqE8OZgdg2IfGEi5stG8ekRznJXdW9yWsTSfVko8peuUfOCi8/w1Kw0cln8qRGrqZu1kAAJLCKg6xwW1Zv6/77My6yzr0JSJEInTKSeEDtIAhtFQNfWUQh7b9LJhXDcGcRLzgUK4SWBsTgJkIAuAV3noHu/1FyXWAh7ex76djgtIjUg2BES2A4CuraOQniJ8R0NupKXJR/9eD6S0yVmP/ObuCoK4cSoWJAESOByBHSdw+XumoKrEwjh8bCPntpXcdhwPi5kTw8LTgEAdoEEtouArq2jEE48zmpDxi0cdn7Ei4Zs8ovfwZe4ts0oyNSIzRgHtoIEro6ArnO4uhZtSc0JhHDPymD/aAeP3rTQDOx52JIespkkkCoCuraOQjhV04CdIQESIIEwAV3nQI4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pC+G19pY3JwESIAESIAESIAESIIEAge+++25pHtpCWOdmS7eOF5AACZAACVyKgG6U5FI35cUkQAIk8JUJ6No6CuGvPFC8HQmQAAl8TQK6zuFrtpH3IgESIIHLEtC1dRTClyXP60mABEhggwnoOocN7hKbRgIkQAIzBHRtHYUwJxM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RKI9HI2B3FzuqzeMRRtjFrvMP/kiABEggnoCucyDP7SNAH7F9Y8YWr46Arq3bCCE87prI3/8Z2ZNPaJUzCakM0SzdwuO3weI3cfegBKNmoZrfTVjPthRz+9uufEKjtIOOWYCRaaBn5LalA2xnHIGuhWv3jyL/JWYeD5so3XoMxD4jXVjX7qMb+G9d6xpmq72Lg5KBmlVF6h4Pzq65BHSdQ6jC8RD9bgedVhvNUQnNRglRSz3uN2EaNTTf/4XPN2WulWuwrTL2gi/r4z6apszB5nv8hTlloj1Jcs2qylzlPJLgxaDfQ7/XRO3pCOYneaaTurtE7aKPSISJhVJLQNfWbYAQ7sHO7+PlH8AjHSGMY/zpG2Ux1t2GgcrRCMZZB2YuXeHScb+BasnEb38Bd38Sh9OoImVdTO0DOrdjnhD+z7svMPNeqeA8/ijzOC/zWEsI/wfvvshL5qTaLhpGBUcjAx878vd0PR7f3txJ2GNd5zCt3n3RmryuPTrBp1Y5LIQHTZTzjzGonMocKyAz7qFeLeNoxw6UHaBZzsOQ+desi+2CW8betdFtlpGN7U+Sa1ZVJiHQpYuN0KtXUHr+Fn/jNu49KqJcMcSW77mreyv80UesECar2joCurZu7UJ40CiiNCygcHSEgZYQjhrlARqFO3ha/Ih/J8pi68aTDf5WCHhC+NXHf6dC2On7CK3KDRyOT/GpKdE3LSH8Ch//nQpht9oWKjcOMT79JCsMKw1HfSsjtnX91HUOwY6Ox8COqDZnpaE7K4R7dg77jQrOeoYIXO8nK33X7ndxfN5BRalcmeuZ+x1Y52333+o3aKB4x0Th4zAy//06ElyTpN4kZa5kZMfoWQXst3I4qVso59K2Unkl0FgpCWgR0LV16xXCyrnnOqj2K+jdCC/tLqbgpUZgVgg3S3fwOPsB/9iFyRv3qGvDMGz89oe8k997AsOWf4fWhyWqoK4LpVpIK155grpnI7f/EoUP/8AuTN/ju6Y4hvZrxwFkRLDcepwPiI/ZJethgjIYy3V5icBk/b7N1jNbJkosLnXEL+MLJLdMt3KGvEQIzV/e429Z0vzJbKBu5CUDOfAbdWEbBuzf/nDKRJc93X5F4DmRoywa10zsfrAwlqiI9bssm94+wAvLhlUOR0QGbUuWVm38/tdn3Lz7k4yR/Lvoe0w/KnUgjjXgSL0mOo745f8CqwpLlncEaVcyD1rws3PG8re85BeEU3YkutMQVlYL76WdobnkidXoFHKbGCNK1Z/nCmFPdNRlbg1EXKxKCMPlUn99hgHTahabmRSU0HUOcV2fJ4SdPQvjHdnCEIhxOnPbxqszEbmijmdtn7pDD1ZmH137XNLi/Gd9euck16yqzEx/VfvNXXywxqhXLMcu3T54AUvsUlnle3gvlYPjc3Qmyl60vdjCO493cfqlgdJICX15+TwXuzLbvcktY+2n/NfQKmnQBt++hydiK+2JndbxESmY3OwCCQQI6Nq6NQrhEdrVPUmL6Ere63Amx3Hx6MYL4WHbROlhUwRrH5YnWJWgKYhBzh63YZd2xVBJmecDmGddTLWAa0iaL06kjIqUSftqh/h5ElmWFI7cvoi3jxhOIs3u3xoiJFWubhKRm7yMyKnJEuQ8QR0sM0cI773Dl0BkfNiq4Punvlj3xfI9PDu2YUq/hy0LxtNfARFKXR/OuAMj+wDd0gnqtSIyow7syiEaItT9JU23X3uhpXiJIYljFEenllVvHuBVw0ZFHGLPSV/pofSuj3rRldujdhV7D3uonDZgyLi5YySRpA8Dbxy98fnhB+warZDjUc7Uzhdh/fEZ+cmqwpLlZ4Tw9EUi6Ix6dh77VhZvhJPoePS9ueSm4kg/RhI68wTujYd9HP8pztAJvEZEgj9cjAgvftRZ4lIEdJ3DUkJ4pvDI2cfwoF3GR7UHxI8mH0VfCL3nLB+/gufmul98zarKxApheRG+efAKDbvipHI4qUW9Et716yjuKh92Aw+HwWCM9zdZyfkiKXtjZRfbJXwoih2sNd2X56CY9m46az/Fft14iL5vz1RwpHAfdvYYbbuEXUlFMUvPMTB9O63jIy41rXgxCWwcAV1btzYhPO4YyBoZtBwjGfM2uxDxvIjnXTw5bcuGMv/1W1IlipIqkX2Hf+pFL0Ls/s0sBEVttA2zBnpm+U+W9Qp3bJTOeo6gTi5yL4gai+g0xWhm8i/xsj8nIhxbZo4QjjiYcBu9Pu6JE7L8TFKRlSq6ahXxYSAvEOLA3H5PHZpzJ3EEhe9ryHtCNT4q4yhC7yUnGPHxlv2HxzhvVyQ3cCwRoSLMoYmW3NeVxtEUF6+e168hewRRDS3BWsh2gLKk10wch3/fpOUjQngsEfJiL4P8y5fTOkdtVMU5jU+/yPzy4+VeXxTDYCpOTIQ5dkovmSMcH212aw4KdlccMEd4oRn5BgroOgcdIRyKbN57hhN5+XWip8oSJBC10XsmuWZVZeKFsKwSBaO5XhR4KFHgtkSB1Qu8mAQJAChhLDWooMH1Bxh5NsLftHr7yRs0a2rj4EACLFU8/nU3tLK1yHeoFMI7T7N494/cxwu6O3+Tl42PYjfzEzvrbThP5CO+gcnPLn5TBHRt3XqEsGyksApFDK2Bl2ZwCSEc3CwnQz5SO5dLFnbqHVcMe0vKOyfnk+ija5TlTX4iNIOCzT+5IiZS4aRHtGB4OW+O8ZKlKdcQrUYIDySKYGdl40n3eiAXL8wnvkx0vsdHWmKFcDQa44izpgSFlcCPF8tOFPbCaLjfnvixdduRmTqQmcc12v6poDa6JfQq7suHeB4n8tQr2xjvB9NrliwfEq4iwkuygiAbeLrXA3X6ZRYsc3pefybV4iIhHP5vF5wacfyntC2a2xuJHk1ER+SOKqWFp0Z8U45BdVbXOegIYTdFwjHEcjpEGc1cE215QVTaLYlg3UghHEiXEivvnlaUkZU2Cazsei/HO37KnJOLLGlk3jVOn+0XElSwnaCC+5tdXbxYCMO9584JztU9J6bVEhHe99K5dHzEN/cosMMpJ6Br69YihJ03WVmin+48vowQnt244QrUPTeiOXKPnYqNpAV3Pw8lh+vWITKTHOA4IelGKVtVJZZ3nGWxSnYaVV70Vq/m4IVlSn0Y5QEMYTMMbUoJ8JlbZoVC2Ht5yDsbuOYtXYb/vjgiHDkaLxoxHcmyo1lDvf0WksY9/fk52oGIRzMjTqUnIlUpYRX5KPTkxSGPdugIsSmzROUD7Sn1DZQlL7cVTdlJGuVVrU9a9oIc4dCIrixHOOWWkN2bIaDrHLSEcPCiyIpZOoRwdMOgvIgb12VfgesHnNUzWU3yfdu8nGpnb0kgEJNICMc7sVkhnNhH8GEhgXQR0LV1axDCkaN4ZsbhUWjD0vxhmrdZLiJC4ArhPRF1gdX/2Wp78ia/35Ydzd4OZ//NPxItHTQKuCPpHF/sHdSuyxFCgd3OlxPC56gNq2jnW85xWWEDOo1uzi+zQiHsRL4lB9bZ5HI1EWF3SXGEU+csTfcIPUvlv8mGOndj9byIsBLUkjcsuRCFgYmcpNgURbR2ZvLMgy9XCcpPor01DKtt5FsxKTtXGBGePTUiMp4Uwumy2F+xN7rOYSkhHLdZbiypRNcfYujluSbZ1DZjxWY2F6sS4Q12SepNUmamv7Evs14O8Mg7zUUuUml+142sbJiWlapJoMRdtYkXwq54fjCc1pFICEdS2MLt1fERX3ES8lYk8BUI6Nq6NQhh9VG0kSxoB3/e0q637Lvjfz3tQnDzhXB42d1bwpdNbl1viW62WslRFZV8vxk8/mdOJNQ57keW5T9kUCkDLS8twpFuCU6EmFtG5bJ2M3LQvHs+Z6wQvrDMJYRwxMBO8tG8vLfYHGHv2KOcVo6wSmfIykYa0z1uyRN5ex/kZaXg98Mdt5cybm7ubXjVQG1aU8uueTlLeVRTp0hEVxWWLO85vdevM+hm5Ixm5+iISJ2xOcJq7kh+s5yF2qkGPm7CiPBXMHu8RRICus5hGSHs2Ku25Px3VM6/93Miwk+hVpacIITOEWZJrllVmWiH41581QqUbBxuyya1yceMnL/VsNesovVA0toCqRQjWd2T0wrdEyT8nIaZOmaF8ay9i9mnEfWhakVsKR+RZPawDAlsDwFdW7cWITyLNSY1Qo6KaTS6yEhO4+QErdCFvhAOfFBD5PWwK6cOVI4kZ/QDBt7xac7GvAddlJyTEeTIrmFPIo82hmXJJxYDPeo1UN5/Drw5EwHkm/GhLI1/j6fOqQuFwLFAaqOdfFlJ2tIr1AMnSPhCOHhyQljgO2I5dGqD+osfIb8nObnTUyzihPARLipzCSH8Vk6NOKmjVsxg5PEbGWciVnPu5kIlAPceorfw1IjgJkC/PV7/1KkRzTqUVuw7J1O0kD3teWfZSpmM7IguvJFd2TnJu5P8QkvEaP9vfDbihbCsQSJX6yA7lpxqZ8PdxUJ4YXkvRQH35Liyrn8W6uy8nDk1wumLnIAR/YALhfD2WM+Ut1TXOSwjhMeyolbYt7H7qiEnysjRi8p+Ox9vkZfdyfMkNrWcQ3XyQQ2VR1zC87GNc/lAx0RAR+z84muS1JukTKTHnk1Qp0a4HwDpy2ZeA0/lSMhT+TrcNFXffbG3ejm83wmm/El9zn6Yfdn38Uaulc1ykzpy7skT8u9OpwXrUD5X4m3Ac1sRsT2Tk3uOYQuzvZ0heu067KHkYTsBniR+JOUTnd375gno2rrNFcKhPNW48Y0/NeLm3QOU5DOfVjV8Dm7wHGE5pNY9B1ft4h1fkEPs33aSp+r+wY2Y9uSI4fAh8PPOgpw3O93lcNeA2c/eyUEM040QcUL44jKXEMJ7J3g3lheIyWdPbdTlFIeQY0p0jvB8Idx9c4qiOBZLnUOszsA06/JVKU9oO/5CRHLVCpzzbCLb+B6HkyXIqCh1I8Yd0889XiCEvQ0qc8t7Z54+CxzpNuOMHMSRc4QPnskniy05Fi5yUD6F8DdvlDcFgK5zWEYIO0+GbFSuRT+xrGxs8NEIfgr5820cvLBmP8McvXGSa1ZVJnhv7xl+c1qUYPbUNpl19UIf/iacOmUm++DnwPGNgYqc/Q8mrJZ8Vlr6fO+JnMduG+5nzp171IWD2MOQzY0PDk3OcofaUFtGza7JqRxORQn8yKbMSLaDBK6GgK6t2xAhfDVQktXqGhD5CkbMl43i0yOc5S45A9k/LSLZfQKlFor8pWvUvODiMzw1K41cprMRcjV3Zi0kQAKrPTXim+KZ9GVWQXH2VUiKROiEiW+KFjtLAmsnQCGsPQTLCuG4M4iXvDmF8JLAWJwESECXgK5z0L1faq5LLIS9PQ/El7CFAAAgAElEQVR9O3ASUmoosCMksDUEdG0dI8JLDPFo0JW8LDkg/vlITpeY/cxv4qoohBOjYkESIIHLEdB1Dpe7awquTiCEx8M+empfxWHD+biQPT0sOAUA2AUS2C4CuraOQjjxOKvNFrdw2PkRLxqyISR+B1/i2jajIFMjNmMc2AoSuDoCus7h6lq0JTUnEMI9K4P9ox08etNCM7DnYUt6yGaSQKoI6No6CuFUTQN2hgRIgATCBHSdAz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unLYTX2lvenARIgARIgARIgARIgAQCBL777ruleWgLYZ2bLd06XkACJEACJHApArpRkkvdlBeTAAmQwFcmoGvrKIS/8kDxdiRAAiTwNQnoOoev2UbeiwRIgAQuS0DX1lEIX5Y8rycBEiCBDSag6xw2uEtsGgmQAAnMENC1dRTCnEw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fENIDAejYDdXeyotoxHGGEXu84/+COB9BPQtXVrE8LDZgm3Hr+NjMwjnHxqoZxJMmBDNEu3MFNF8NJHJ/jUKiNRdUluyTIrJeDOgTw+/msiv9KaWRkJkIBPQNc5hAiOh+h3O+i02miOSmg2SrN2ddCGVauh/tsf+Bu3ce+JibpdRW53WpOW3R/30TQN1Jrv8Rfu4qBcg22VsRcUeKsqc5XTRoTpoN9Dv9dE7ekI5qcmSit1Tq5PbFc+oVHaQccswMg00DNyV9kr1k0CG0NA19atTQj3rAz22xWc1oryzur/drGXzyGT6A3WE8I4xp8xRrlr3cDDPoXwxszQmIZQCG/y6LBtaSGg6xym/e/CunYfR/4f4gIMgybKeQPDSh11o4DMuId6tYyjkYmzrgFfii1v9wdolvMwRgaadRHVcOu1d210m2VknTatqsxVjfgIvXoFpedv3ReER0WUKwaqpT03crvC37jfkHpN/PYXcPenmrywCLNV32SF7WVVJLBKArq2bm1CuGtdw/3RR/xr6cYCfSEcL3ad+rsUwqucZKuui0J41URZHwnMEtB1DsGaxmNgRwTVPLvas3PYb1XxZ6eKPf/Cno3cvoXy2RCmp4SXtvtdC5n7HVjnbVRc1Su6t4HiHROFj1Kvch+rKnMlk2eMnlUQNjmc1IVFMDx+JfdjpSTw7RLQtXVrEsJDtMq3cJgTIexYMp3fckLYEV3dCs7yHZjmL3j/9015YzbRqBvIB5buMOrCNgzYannvZswynBjda/cnsRGv4a9keb+CgSxLdStnyHdMmL+8d67/yWxIhCQfiHqLHW9bMA0bv//1GTfv/gTDln8XfSvvp3zcxH8+DGAVwq/zo3YVNx7+Crzy2fnRmgMcB52F1zLHQb38Hx6dfBLmah3OLd+d/Fv+NJa/5SXikw2/OKh21mp1/PbH39LOA5RrNqyyRDGGsqR36zGiiS3uLRWLZKkOsUJYLa/KMqj9+1/4rPgJJ8ssOpGfUauCG4e7+PCPjSmWHuzcPhrC3V8CvJivzlzjNSSwvQR0nUNcj+cJ4UHbRmuYR6USsHWench//NcVrFje7se/LPdgZfbRtc/FpmWxqjIz/VW23hR7Y41Rr1iOvb598AKW2OuyyssYtVC5cYjB8Tk6E5Uu9l18zZ3Huzj90kBppES7lDuXlD/fxMeAjU8ZQcBuKwMY8E237+GJ2EZ74luS2/XtnclsOQlcTEDX1q1NCKtcpmbZNWR6Pw0hLAnF954dwzYlv23YgmU8xa94PV26G3dgZB+gWzpBXVI2MqMO7MohGiIQJ8twjhDu4vhPMXKT/K4d2Z8w8nKW7+HZsQ1T/uOwZcF4KqL19Rm6Xp6WErJ7D3uonDZgiJobNE1ZMvv/9s4XMI3sa//PutRRVVaVrilVm6gS9aMqVJWqpapUlapO1TtxuM5XdV5VVpVV4atCVagKrqwKr1pWhapSVdzi9nfmH8wMQxhuhgKTJ2Y36eXOvZ87nPPMueee6aI6Fb3uvIa/4teibP+ZRd/22Rjtah61zjd804JCuPXrr8ho7YBBhmwjmoUSjD+/oXCFEJ4aYd+WZ3CcGYy7JqpPm8id9mWe8vtYQkTWj/C4/Xjg42GxiLcXN+fAxh3U8o/Rr56iKdure7LdqpdfyZzOMZSoyp7reDLn/8D0lLBEh4r3TJQv+rAQL+erdrfxUySwqwRUncMqQjiq7UQCArlHIlqnD+iObVvF7tvC+zj8cO3ayIJjA5NqEymEJehx5+gtmmbVTstoalUc98s4GzRQEpvfqUkK3sgfQHD/NjnFd0nZm1gBmE4Z5yXhUG/hU1hMuxd1bGEeZ9+9IIII29uPMfDsthWsKB7CzH1Axywj49rGoe75lnkhHGXXd/Ue5rhJIA4BVVu3ISHsfGk7L18j223NP2nHmbFEF+zDcoiXGuEZms//GrODWe7WXckVoXb0tFnB554YI0/LicErPqij4AlVVwjPH+pzx5MPpnvYfRolnA8NiWJORNiWoI90tOVvTiB6iGbxHl6UPGHrGfl3eNcaIN+1DO7UWqJcG8r4j3HsOoFphPfdO8i5CNT6s3w8S6TmukDl+HhmUMMRYRH/uhjpbOEN3kxzquejrNYI7LmIcwscQFzIY/kihoXwpGeipMt2pzxAeHMeNou496LkRpkdJ1PNfcbI3Umw+xCRfGHPOw7f5eNiCxJIEwFV53AtIewKt3b5Qg5t7bsP86vb/aREbpx+ooVwDyf+aK77MD6SKHBHosDODh1EwLp22gqm3HqE8el3ObCWcUU6cPf5e7Tq1gG/ITr1Gp79ngns4M1HtYPCdtgsiR3M4ewfuY7rm+y/yYG4z+JP5HEguNMXadfTdFdzLiQwT0DV1m1MCOsihJvypN0QQSPxRTEYNXnSLuJUTtTGO0mrIoTDFQoc49GSiG1fyzrCOiRk7aiqf+t9mRCeClR3kez2LQkKOxHL+Z9gdMPaPrTHIf1cZnXUM23boNqSWQxfPSMisXlg/7uTVuIZwEtovbJEU73rTOxTw/2KicmBPxUibGDLEmWQgy69W7OcandLMy9bmktTuBMUwpF0QpUlJl0Nt7ScK3wdYWwUgluTwX7CfGk+SOBmEVB1DupC2Dm89myo4bM8OE+DCmKrVrX7cQRsUm0WCuFAJSPXnmTP8L0hwQxrF0uU8J63S2XnK0sKg/sZe2zmawmEzKdzGZXQA32ggo7fTsPxCXsnuLSu6Q3U3Y1zgjIx7PrNuu052xtIQNXWbUgIjzHoDrBXKCDnRV4X5FstXsskhLBfJOWmAjSYtxwSUqsK4XCe3Fi213QpMdT5CEm9nf1Mc35916sMUKpn7FJFGStyXKoj0zIwqTpCOSiEv6KVFWPbrzhpGFZEoNgXgVtAJ5AT7DOY5QG0yhCa5N6O/IcL53L7rvhGJSqE5XR1U8R/o4OPQTizvGM74lLH/qWkk2R9/59zx7iU7w20DpzyjSag6hzUhLDsysgOzaGZw0lPHrC976Xd2ep2PymRG6efeEI4fGBQAg7aLRGijqgN75otyqnu6SKQfVWNro4Iu0I48lCGV3I0hl2/0d8CTv4mEFC1dRsSwhM7x3TPK/xtr5BEEcr3fAJv2bIlIYSdaK9RuRAjtqaIcODktJWzK9ez8ryknI5zgHhxRPhf3RLnNaAhT/wTyYUV59Ix82i7EeOwEG6LqDUkF6I41LEvkdOSRGS61VHocNwsglwf1dAptOUgy17wNPgaIsJWoffJXrC4e9j4982CpJHk8KHTQNU9XT3vIKxIdw5GvodOvoVsPYuelOFz/G0cvsvuK/47CaSLgKpzUBHCQylpVtBG8nDdse1K8Gd1u5/UQbg4/cQTwm4O8PgUX2W3yjomMtulkh05SXNr17yDyYuqbDji+dFo1kcsITy3W+kfcQy7nq7bmrMhgTkCqrZuM0LYPuDUlJO0EtXzIgZublU/dAJ38VqrCOG8RBZ9OcJ2GZ4XyJ19R0OSUiNzhN1SPfuKOcLT3C4rh2ziVFvIn0vKQdGbmSPG38g2mSNsg8LYqpRQGddhjCto7UsZoaJ7KC8iImxVhbDEZGu/hYLUjxzXrZJD4UMU7u9WTnEvK0XqnReOBCMX0TnCw1YV1Z6MQ/Kcp+cEY0WEo/vrSS3pQzks6OT3ejnW51JSbwrHWZM3krftq0RhH8KRvzeLhtQTbdu5evaPJ+Cv5EvrQQI3i4Cqc1hVCE/EFhQP2yh/lt2oOREsvanY/aRKo8XpJzxhz7b5c4StnTY5UN2RQ2rTF1XYf6sj36qh/Uii4L5UCqfSDZwKEl5Ow1wf88I4XN0n0jcFxhvHrt+s+56zvXkEVG3dZoSwF7nLvHWKpHsHCNq5WY6wlIppNnvIliWy6YnlwLqqCGGraoRXEUL6t04AS6H2CxFWdtFxr2pBjKoRCw/LfZSqEScN1EtZqXYjlSGqxxhr3oERMVZZOflbfC/X3pf8MnljkiFFzwdffFUgQhFiK2Wk3MR4kofWtQ7chSPIIaFrRaDrXeQmkvtrR0qjhfAxHkrecm+atxzewpurGmHPxUSmYVWN8L0OKZYQtg7aWdHeDN42pfqE1KsLVqFw+rOFsVTJeN8UYSwnsgeSBlKXA4NfvkmuYaAkm8VRl4jwHqpNX31Ra65L+d4848AZ32wCqs5hJSFsv1DjmTx8X0h+cNhge5Vk3B2bq+z+3EWtkmv7qE1fqGG9Za6MVxMTl/LWUOdKSbUJXdwtlWlVjXBe5jGQQ84aXvj9lP0Rd5eqv49Pe9XgYWJ5sYhRPJBzGO/ls3JYbtrHvlN5Qn7vdqWC0VMpyekewHNGMX/4zalo5FQ9yosf6MvOmTmSwIQEUGRPz33pydV2/WZ/Ezj7tBNQtXUbEsKW6LRyZXUYbXlt5jep6XtUQd2rz2jbNid6OqtBGV5CFSGcx8nZRESoVcZG3rwj1zQbUqnAb7dj1RGWk8Rzr4L2IponOJM0Bm36OlBTXjPq1MG1TWa/gVrNsGvz3n34XGoIS3Sz+QBPp1ttYaEbrpSwRAi7h/u6+qK6wY7BNF+eYeA7eBGVyxasIxyud+xOKKYQtvMDW3VobgmhQF1ib2ntt1HVYFg1nN06mXquiQdPxzgNvY7UFs1SZSL8Cu3lfNNuCjg/EggSUHUOURwX5bwuqoNr9+F/E90yux91Uf/rk7/dxdFr2Qm66hXL12njv75r296fluQhfWaz9YbY8NDr2pxScf/xlan0dRSYs/XqaamTbrr16+1rNGRO8kY+n5+IrPfu903wfGZdahpboeb4dp3fDxJIKwFVW7c5IfyDV2L9bzFjdYIfvKS8HAmQQAwCqs4hRtfpbhL7IV8w2GdBJEViLkCSbkScHQlsEwFVW0chnNgqUggnhpIdkQAJJEZA1TkkNoBd7Si2EHZSIx4N5neodnXqHDcJ7CIBVVtHIZzYalMIJ4aSHZEACSRGQNU5JDaAXe0ohhCejAboW+cn5K2b1kuXpm+83NU5c9wksMMEVG0dhXBii04hnBhKdkQCJJAYAVXnkNgAdrWjGEK4L2cVDo738OR9G62a9wa9XZ0wx00Cu01A1dbdGCG828vL0ZMACZCAGgFV56B2NX6KBEiABDZDQNXWUQhvZr14VRIgARL4IQRUncMPGRwvQgIkQAIJEVC1dRTCCS0AuyEBEiCBbSSg6hy2cS4cEwmQAAksIqBq6yiEeU+RAAmQQIoJqDqHFCPh1EiABFJIQNXWUQin8GbglEiABEjAI6DqHEiQBEiABHaJgKqtoxDepVXmWEmABEhgRQKqzmHFy7A5CZAACWyUgKqtoxDe6LLx4iRAAiSwXgKqzmG9o2LvJEACJJAsAVVbRyGc7DqwNxIgARLYKgKqzmGrJsHBkAAJkMASAqq2jkKYtxYJkAAJpJiAqnNIMRJOjQRIIIUEVG0dhXAKbwZOiQRIgAQ8AqrOgQRJgARIYJcIqNo6CuFdWmWOlQRIgARWJKDqHFa8DJuTAAmQwEYJqNo6CuGNLhsvTgIkQALrJaDqHNY7KvZOAiRAAskSULV1ykI42eGzNxIgARIgARIgARIgARJQJ/DLL7+s/GFlIaxysZVHxw+QAAmQAAlci4BqlORaF+WHSYAESOAHE1C1dRTCP3iheDkSIAES+JEEVJ3Djxwjr0UCJEAC1yWgausohK9Lnp8nARIggS0moOoctnhKHBoJkAAJzBFQtXUUwryZSIAESCDFBFSdQ4qRcGokQAIpJKBq6yiEU3gzcEokQAIk4BFQdQ4kSAIkQAK7REDV1lEI79Iqc6wkQAIksCIBVeew4mXYnARIgAQ2SkDV1lEIb3TZeHESIAESWC8BVeew3lGxdxIgARJIloCqraMQTnYd2BsJkAAJbBUBVeewVZPgYEiABEhgCQFVW0chzFuLBEiABFJMQNU5pBgJp0YCJJBCAqq2jkI4hTcDp0QCJEACHgFV50CCJEACJLBLBFRtHYXwLq0yx0oCJEACKxJQdQ4rXobNSYAESGCjBFRtHYXwRpeNFycBEiCB9RJQdQ7rHRV7JwESIIFkCajaOgrhZNeBvZEACZDAVhFQdQ5bNQkOhgRIgASWEFC1dRTCvLVIgARIIMUEVJ1DipFwaiRAAikkoGrrKIRTeDNwSiRAAiTgEVB1DiRIAiRAArtEQNXWUQjv0CpPxmMgk8GeNebJGGNkkLF/4Q8JkAAJRBNQdQ7kuXsE6CN2b8044uQIqNq6jQrhyaAFXauj9elvfLtzH0daAy29KPIuzs8IrfLPePbR3/YO7h+VodUN1Arxeolzpe1o48y3U/2KZnkPXeGkZZvoa/vbMTyO4loEhh0D9XoDf/z5Bbj7EE9KVehGDVG38bBZRHls2ms/6Wq41Srhe6MU83tzrWHywztIQNU5BKY6GWHQ66Lb7qA1LqPVLCMbZjHswKjX0fjjT3zBXTx8rqNh1rDvN8Vx2oT7nQzEL2iotz7hb4ifqNRhGhXk/UGApNqsc30leDEc9DHot1B/MYb+tYXyHMTrDIA+4jr0+NndJ6Bq6zYmhCc9A8XDBrLvmjCr+8iMh+iOMigXcjFXwxXC+IC/PKMsxrrX1FA9HkO76ELfT1e4dDJoolbW8cffwP3f5AGiKU4mXVOMufZpajZB3yyhZADVRgNaUTzjqCeOv4Y3vQJOxWkGneUEXe0WWqXvaJQysERxYWRipPOBKE13RZJzUXUOszH0YPx0iGPvD09O8LVdCQrhYQuVgoZRtYGGVkR20kejVsHxWMdFT4N9d8ZpMzfxIVqVArSxhlZD7B2cfs2MiV6rAsdbJNUmSer+vsboN6oov/roPCA8KaFS1cSW553dvQR/6CMShMmudo6Aqq3bkBDuw9w/QKt6gZ5yRNMTwmGjPESzeA8vSp/xr17YuYXkgG8YgWETpXs6cmcDW9jOfpzvSFO+I8Gov3V/FzAyR/Kg54jiRvGr7BYkGlq6YYuQ7umqOgc/lckE2BPV1jN+wmFvXgj3zX0ctGv4q1tD3vtg38T+gYHKhXWvQh74lreZWwkJmGQPuzAuO6g6qld0r/OdKX6Wfi0Tn1SbtdwG8qBrFIXNPk4awiIQHl/LBdkpCdxYAqq2bjNCuC/G7UC20S67M+O28tItFsKt8j08y53jH7M4feIe90xommlvPd99+ByaKb8H9p0lqmB9LpBqIYN66wpq26i/QfH8H5jF2XN8TxfH0HmHi76GbKuMn58V8PlfHY4EdyIpvZOvaFccoTKK0QYT+VxBIjA5z+HM9zPfJgwwKnXEa/PWHaPTpidiq9DVof/vJ3yRFJXf9KZEdQrBrfZxD6amwbS2Pa00ltD2pDOvEDw7cpRD8ycdmXMDE4mKGP+VNJi7R3htmDAqwYiIlR6gyxr99+9vuHP/N1kj+b3keT8vKnWED36n6E7JdrJv/g9PpqxXbC/O9KfDHk6+tuEulSA2UDg8Rs63fpDM7H5TWBltfJJxBu6lkURvf36G8C3kDNFjHlwne9yyzft55N0zs3/vy/2rDXW0JGI8lbmTLrRbDRTtbVW/KF75C8QP3BACqs4hCs8iITzsmGiPCqhWfXbD/T4UPv9rC9Y4beas2Jy9tFr0YWQP0DMvxa7mImyqWpu5+Vo2Qc/g3JigUTVsu3T36DUMsUsVKy9j3Eb19lMMP1yiO1XpVuC7jHvPMjj93pQUJku0S7tLsSueKYsAG2k/pd3Mnskvfhss6VPPxVaaUzut4iNuyBeA07wxBFRt3UaE8Ei21X5+msPJeQ5dw8Dvn77YwkdvytZw7NzeaCE86ugoP26JYB3AcAWrk4ZhIvehA7Ms28ktafNqCP2ih1lA2jEkrdcn0saSHWN06k/xn2lk2YnQGZXPsg3tRZqDUbs4Ijd+G5FT0y3IRYLa32aBEM6f4bsvMj5qV/HghSfWPbH8EC8/mNBl3qO2Ae3F78A7X7TeEl+5R+iVT9CoiygbdyWd5SmaItS97UlnXnmcffcLuj052ydOy9pWvXOEt00TkgUjQtJKX+mj7IuCjjsSSXrcR/W0KekBe+4ayYPS+dBdR3d9fv0VGa0dcDyWYzQLJRh/fkMhJIRbcdvPCeHZg4TfGfXNggjXHN4LJ9HxGLj3kpOKI3fNWEJn1o/0d/vxAB/+Emdoq1iLxfxG6CJhEemURZQv/Inarr4x5o8TvYqAqnNYRQhHtZ3Iw3XukXz/Ix5cvfbL2tjfj+PwQ6T73Sw4QYqk2iz6zt05eoumWbXTMppaFcf9Ms4GDZQy4iNqt/F45I+Qu3+bnOK7pOxNLLvYKeO8JBzqLefh2S+m3YvO20+xd7cfY+DZMys4UjyEmfuAjllGRtJM9PIrDHXPTqv4CH5vSCBdBFRt3WaEsBs9vPv8PVp1OfQgBiUoKOJkTi2KeN7H89OOHCjzHr8lalaSVIncGf6RA0VOz87f9KJf1IYNSdDYWp+yo3fNqh39dXLemijeM1G+6NuCOr7IvSJqLKJTF6OZLbzBm8GCiHBkmwVC2HUW3r8Gx+jOMS8OxZilkThRyhLOh/IAIcCceUvUsici11sacQTFB3UUXKE6P3fvih5XJ3rj/IzRrt7G09EHXHaqkuc3kehOCbpERdtyXSdBIJzi4vbz7h3kjCBq3hpYTUV05rpA5fh45ji8aHzc9iEhbDnoUj+Lwps3sz7HHdTEOU1Ov8v95aUxuHOxGPpTcSIizNcTFhNbZFsPDPfEsV4Kr0y/AUnLRNPejo4W2ukyc5yNCgFV53Ct+9UVbu3yhRzs3Y/OhY3RJimRG6efufl632F/NNeNAo8kCtyRKLD1fRSTIAEASxhLD/aOzSOMXRvhXFfOv3q+bm8oAZYanv2eCexsLfMdw2YJ917kcPaPXMe1wfbf5NC0s5sU8l+xfITK3cTPkMD2ElC1dRsUwjmc/2PaQsv5mQnWeCfgIw7LWRLLqkRRNrDX6Dpi2N2e2zu5DORg9gx5kp8KTVtNhdIY5oWwKEJJj2hDc1M6bOMlW1PetvYyY2ZdZVmboUQRzJwcPOnd8uXiBccW3SZ8c0aMf+760W0sYfnTYUuCwpbAjxbLdhTWl8O6XAjP0kNmHLIzBzL33QqPbSaotV4Z/arz8CGex66g0a+YmBz401BWbB8QrnIvlmUHQQ7j9G75+oxyjItsQuJC2LmQ9VCiZZyIuO2EO5VACtD2miiObFMEVJ1D1Hjj7WA4h9eeDTV8lgfK6cNzoMM4bdyc5I1GhIPpUmLBnWpFWdlpsyq1uA/He17KnJ2vLGlkboqVzct8LUEFv6+b31282i/AuebeCS791WHcXScnnUvFR2zqjuR1SWA9BFRt3QaFsD8q6kCxjUbLybddfgZ+UY6wKza1vBPRHF+Rt+nfTh6JMfn5KbLTHOAokehEKds1S9Tt2dti1dwsqrxM5C4VwuUBtMoQmqQvjAKHUnxGbmGbBIVwILdvgVj2HIIbcV5VCDti2+dkxrLtqEvppc5HWBXEpj9ejrbvQaWVFafSF5FqKWEr8lHsy4NDAZ1APvaMWaz2vvGUBxoq4sTb1VHw4SimuHVv5rmcY3Vh4X1yJPfdz+jWnDz1vpGVEnq9UJrIegwMe91dAqrOQe1+ld0dORx2aIyPIJ8AACAASURBVErqW08e6HNRvcRp4/MJWyWEwwcGnQOrlazjB+zdMxH/XlWNRQ8O9tkSXyAmlhCOPHzwxD3XoOIjdvee5shJIIqAqq3biBCGbLH/dDjASegAgW00OrJd3rW2y5f9LBbCAZEFRwjn5cCGb/d/vvO5A3zRAtAqV3VPxv/d3EP9lpQQ8k4uS4/XE8KXqI9q6BTacrBkL3Q6exbdXNwmQSEcOO29noiws6U4xql96MvK8ZX8ayv/TQ7UOQerF0WErYcQyRuWXIiiHCTblzq6JRGt3bBoDUT4Y7SfRnvrGNU6KLStSFZol2ANEeF4h+UycuDQV75q7u71nOGy7wz//SYSUHUOKkJ4KLsoBW0kD/Md245F/cRpM3302/RhudABWvvsiJUXPD7FVxmblf5v1/LWchLAkZ2qaaDEOd4aLYQd8fxoNOsjlhAOpbAF2ar4iJv4beCc00xA1dZtRgi720mjwGl8KR9VfIB64RxDiSgszxJeEhF+5m27u1v4csitJ0/s0f1aEYqCRKN9+b9zQsy9fezSPbItf55FtQI5KT07HHYtIWzlsvayUjTeqc8ZNKC+/NiFba4hhEMGdpqP5ua9ReYIuyWM9pVyhK10hhweycFGO/rvRqDz5/KwUvTm4azbG1k3J/c2KEqtQ2ut/RYKUkt5XLdKK4VTW1Zs74rcd++y6GWlRrNdOiLUZ2SOsHXvSH6z1DXt1nz7GHGjx6uUT5MDMuXCUB6Y5AFAxqb/ZKKQeFH+NJvJmzk3VeewqhB2DiW3Uf4suzQLRHCcNoHrJlUaLU4/4QlHPfhaO1BycLgjh9SmZQ3tv9WRb9XQfiRRcF/lmbHs7klhCaeChHesYK6PeWE8b+8izmkEQTm7V1f6kZt5/3PWN4eAqq3bjBCWdbHyXAv62H2JwB4GUiy9IocKpieMpVRMs9lDtiwRv1zUQkblCE/kXQRSdaB6LDmjIqjd8mnWE3vuUQ9luzKCHCsa9SXyKC8hqEg+sWiscb+JysEr4P2FCCDvYrINXX2AF3bVBXnb3fTEv5XLLG9WkiH1iw1fBQkvIuyvnOCe/P3wl+ScuuXTAlUb7JiBW6z+oeTkzqpYRAnhY1zV5hpC+KNUjThpoF7KSoUeh99Y8x1ysQRg/jH6S6tGzKe7TOdnVY1oNWBpxYFdmaKN3GnfrX8rDLJyIrr4Xk5lWy9XkTdJGSJGB1/wTYsWwna+dr2L3ERyqu0Dd1cL4aXtbacnN+BDSc3xXgAQUf5urmqEPRepgBF+gUtcISw5zgtfqCE7BP4cy8Bb5KyDmuUxzFhpRDfHEHKm8wRUncNKQth+WcYzeSj121CvB/cgZ5w2cxe10oH2UZu+UMN6y1wZryYmLqX6kGOtk2oTurhrE6yqEc7LPAZymFfDCykJGXzRjfNgb/T38WmvGnzZiLxYxCgeyLmP9/JZORg+7WPfqTwhv3e7bRhPxfa4B/CcUcwffnMq93yAKfPP743Q7zRgjirCwwrwxPEj/HaQQLoJqNq6jQlh65CTVSlCW1RSJlSDcn75oqtG3Ll/hLK8ttmoBevg+usIS602pw6uVbFiclXtV/eq0zxV53cnYtqXEsNuQXe32aJakItuvbd2fU3HgJkvz+RhYPaa3CghfHWbawjh/AnOJiKAp68wNeXVqKVgekqsOsKLhXDv/SlK4lgMqw6xVQNTlzdQiSr2IvQTqYBQqxm+Os9Seqn5AE+nW5BhoetEjLu6dwhviRB2D/ctbG87PRMvAy+2mC9JNFdH+Ogl6lICsBoulB9bCFvrJt+FttRVNmavWH5ek1rFNXF4vnds+HOCeVAu3QY9ydmpOodVhPCVts89iyFPvfO1xr2LXFX+z//65G93cfTauPoVy9dp45+0+x1+f1qSXZ+ZbdLlDZC10Cs9nTJw//GVb/R1ZJ9/0GG05RXRMraHz6Ueu6k5r0+3r9GQOYk9DNjcCNvjt8G4g/tHFdTNupRxtDuK4UeSvKvYFwlsHwFVW7dBIbwtEB0DIm+YcN5SFPiJzhO2t7tq+ciXIMSa1VKRH6uXBBotOgiXQNfTLqLEZJL9sy8SIIGrCKg6hxtPdZWHWftchaRI+NIibjw/AiCBH0xA1dZRCLtP0vGFcFQN4hVXm0J4RWBsTgIkoEpA1TmoXi81n4sthN0zDwMzmBaRGhCcCAnsBgFVW0chvML6joc9ycsyUXk1vvJtSUu7pBBeiogNSIAEkiGg6hySufoO9xJDCE9GA/StcxVPm/bLhayyhvwhARLYDAFVW0chHHu9nBquT7v/D6+bTZjRJ/hi97YdDZkasR3rwFGQwPoIqDqH9Y1oR3qOIYStvP2D4z08ed9Gy3fmYUdmyGGSQKoIqNo6CuFU3QacDAmQAAkECag6B3IkARIggV0ioGrrKIR3aZU5VhIgARJYkYCqc1jxMmxOAiRAAhsloGrrKIQ3umy8OAmQAAmsl4Cqc1jvqNg7CZAACSRLQNXWUQgnuw7sjQRIgAS2ioCqc9iqSXAwJEACJLCEgKqtoxDmrUUCJEACKSag6hxSjIRTIwESSCEBVVtHIZzCm4FTIgESIAGPgKpzIEESIAES2CUCqraOQniXVpljJQESIIEVCag6hxUvw+YkQAIksFECqraOQnijy8aLkwAJkMB6Cag6h/WOir2TAAmQQLIEVG0dhXCy68DeSIAESGCrCKg6h62aBAdDAiRAAksIqNo6CmHeWiRAAiSQYgKqziHFSDg1EiCBFBJQtXUUwim8GTglEiABEvAIqDoHEiQBEiCBXSKgausohHdplTlWEiABEliRgKpzWPEybE4CJEACGyWgauuUhfBGZ8uLkwAJkAAJkAAJkAAJkICPwC+//LIyD2UhrHKxlUfHD5AACZAACVyLgGqU5FoX5YdJgARI4AcTULV1FMI/eKF4ORIgARL4kQRUncOPHCOvRQIkQALXJaBq6yiEr0uenycBEiCBLSag6hy2eEocGgmQAAnMEVC1dRTCvJlIgARIIMUEVJ1DipFwaiRAAikkoGrrKIRTeDNwSiRAAiTgEVB1DiRIAiRAArtEQNXWUQjv0ipzrCRAAiSwIgFV57DiZdicBEiABDZKQNXWUQhvdNl4cRIgARJYLwFV57DeUbF3EiABEkiWgKqtoxBOdh3YGwmQAAlsFQFV57BVk+BgSIAESGAJAVVbRyHMW4sESIAEUkxA1TmkGAmnRgIkkEICqraOQjiFNwOnRAIkQAIeAVXnQIIkQAIksEsEVG0dhfAurTLHSgIkQAIrElB1Ditehs1JgARIYKMEVG0dhfBGl40XJwESIIH1ElB1DusdFXsnARIggWQJqNo6CuFk14G9kQAJkMBWEVB1Dls1CQ6GBEiABJYQULV1FMK8tUiABEggxQRUnUOKkXBqJEACKSSgausohFN4M3BKJEACJOARUHUOJEgCJEACu0RA1dZRCO/QKk/GYyCTwZ415skYY2SQsX/hDwmQAAlEE1B1DuS5ewToI3ZvzTji5Aio2roNCOERWuWf8ezjgsk/OcHXdgXZpWyi+rmD+0dlaHUDtUJmaQ+71cCZb6f6Fc3yHrp6EVq2ib62v1vT4GgjCQw7Bur1Bv748wtw9yGelKrQjRpSdxtz/X84AVXnEBjoZIRBr4tuu4PWuIxWszxvo4cdGPU6Gn/8iS+4i4fPdTTMGvb9pngyQEvXUG99wt+4j6NKHaZRQf6qB/o4n0mqzTpXR4IXw0Efg34L9Rdj6F9bKC93dCuMiD5iBVhsmkICqrZuA0LYCmaOMZlbhD6MwiMM6pdoV3IxlsgVwviAvzyjLMa619RQPR5Du+hC309XuHQyaKJW1vHH38D93+rijMTJpGuKMdY9bU0m6JsllAyg2mhAK4pnHPVELNTwplfAqTjNZJ1l2vhxPssIqDqHWb89GD8d4tj7Q1SwYthCpaBhVG2goRWRnfTRqFVwPNZx0dPgPK4P0aoUoI01tBpiu+C0MTMmeq0Koq1+nM8k1WYZSdV/H6PfqKL86qPzgPCkhEpVE1ued3b3Evyhj0gQJrvaOQKqtm4jQnierogBo4hSX7vCIIY/5QnhcAR5iGbxHl6UPuNfvbBzC8kB3zACwyZK93TkzgZolPyhsz7M/QM0qxdzUX/nQXJPsmQWu9E4bW4Y6Rs7XVXn4Ac2kcjFntxuPeMnHPbmd+365j4O2jX81a0h732wb2L/wEDlYiRBCfljz0D2sAvjsoOqp3rd+7/4WdpEmes4n0mqzVruEMe3HbT3cdIQFoHw+FouyE5J4MYSULV12yGEbWPYRvWyjVjBYHuZFwvhVvkenuXO8Y9ZnD5xj3smNM20t57vPnwOzZTfA/vOElWwPhdO2XjrCmrbqL9B8fwfmMWZAOnp4hg673AhIj7bKuPnZwV8/leHY9OdSErv5KtEuZ09sFGMNpjI5woSgcl5Dme+n/k2Cx4UIlNQ3rpjdBj2RGwVujr0//2EL3fu4ze9KVGdgmQg+37GPZiaBtPa9pQ24S1NZ16hi9mRoxyaP+nInBuYSFTE+O/f+Hb3CK8NE0YlGBGx0gN0WaP//v0Nd+7/Jmskv5c8j+lFpY7wwe9I3SHajvjN/+HJlPWK7cWZ/nTYw8lXuQfd7cqJ/K1weIycb/0gmdn9prAy2vgk4wzcSyOJ3v78DNFZPx7z4DrZ45at4c8j756Z/Xtf7l9tqKMlEePZDuqi+97fb5w2N9ZW3riJqzqHKFCLhPCwY6I9KqBa9dkN9/tQ+PyvLXLnbZ91BdkJzB6gZ0bvBMb5TFJt5uZr2QQ9g3NjgkbVsO3S3aPXMMQuVaxcjrH4rNtPMfxwie5U2UvcW2zhvWcZnH5vojyO59si7acMaGbP5Be/DZb0qediK82pnVbxETfuq8AJp5yAqq3bAiE8RqeWRz3fQW+lfNdoZz/q6Cg/bolgHcBwBaslaIqHJnIfOjDLGTFU0ubVEPpFD7NLOoak9fpE2liyQ8ZVf4r/TCPLToTOqHzGaBq6CEbt4ojc+G1ETk23IBcJan+bBUI4f4bvvlDLqF3FgxeeWPfyrB/i5QcTusx71DagvfgdeHcxW49JF1ruEXrlEzTqIsrGXZjVp2iKUPe2NJ155XH23S/orKilODprW/XOEd42TVQlMtS301f6KPuioOOORJIe91E9bUp6wJ67Rl1Uz4fuOrrr8+uvyGjtgOOxnKlZKMH48xsKISHcitt+TgjPctD9zqhvFkS45vBeOImOx8C9l5xUHLlrxm7Sj/R3+/EAH/4SZ2ir2OgI7iJhsdhexRG5cdqk3CJyelMCqs5hFSEc1XYiD9e5R/L9dx9c7Xv9OPxA6N6rhegdvDifSapNpBCWB+E7R2/RNKt2KkdTq+K4X8bZoIFSxvJdt/F45I+Qu3+bnOK7pOxNLLvYKeO8JBzqLefh2S+m3YvO20+xd7cfY+DZMys4UjyEmfuAjllGRlJR9PIrDHXPTqv4CH5JSCBdBFRt3eaFsBiUwoMedOvpeaXzbYsO3d3H89OOHCjzIomSKlGSVIncGf5plNwIsfM3vegXtWFDMm+g7ehds2pHf+2cN4lkF++ZKF/0bUEdX+ReETUW0amL0cwW3uDNYEFEOLLNAiEccjDBMbpzzIsTMmb7kk6UsoTzoTxASODDmbdELXsicr1guKxb8UEdBVeoRkdlrDF5XP0RnzHa1dt4OvqAy05VcgMnEhEqQZeoaFuu69wG4RQXt5937yBnBFHz1sC+hIFcF6gcH88ch3fduO1DQthy4qV+FoU3b2Z9jjuoiXOanH6X+8u7Wd25WAz9e7sREebrCgvn83FEbpw26TKAnM1iAqrO4Vr3qyvc2uULOdi7b9vdOII1fM04n0mqTbQQll0i/06lGwUeSRS4I1Fg6wFeTIIEACxhLD1YQYNbjzB2bYQzNjn/+vw9WnXrUOBQAiw1PPs9E9jZWuY7hs0S7r3I4ewfuY5rg+2/yaFpZzcp5L9i+Qh+a0ggXQRUbd3GhbAtsvp1++l5JR08FQS+w3KypuOB9aRsYK/RdcSwuz23d3IZyMHsGfIkPxWafsHmpTFERCrs9Ig2tEuJVNpdy9O+bE1529rLjJktY5akRgyFg5mTgye9W75cvKCRi24TvqGjIy2RQjgcjbFFXEuCwpbAjxbLdhTWl8O6XAjP0kNmHLIzBzL3fQyPfyaotV4Z/arz8CGex66g0a+YmBz401BWbB8QriLCy7KDIAd4erd8fXpt4qTwJCqE41RaKaKbSDWWdBlGzgZQdQ7qQtg5vPZsqOGzPFB6D89xBOtWCmFfutT0QTQrO20SWMm4D8d7Xsqcna8saWTuZ+w5m68lqGDaQQXnZ3538Wq/AKfS0t4JLq1ret24u05OOpeKj+C3gwTSRUDV1m1YCDsGoavHrRThX7TFUS9HoOadiOb4irxN/+nnkRiTn58iO80BjhKSTpSyXbNE3Z69LVbNzaLKy0TuUiFcHkCrDKFJ+sIocCjFZ+QWtklQCAdy+xZtXQb/vqoQtqK4gZzcsWw76lJ6qfMRVgWx6Y+Xo+2LeLSy4lT6IlItJWxFPop9eXAooBPIx54xi9XeN57yQENFnHi7OgrmeMcUt/bYY7aNlxoxwajfw0DKSE9TdvA/OJU0FdspZvIoyCGc8dI22cRPqafLjKZzNqrOQU0Iy+6OHA47NHM46ckDfW7WSzqEcPjAoDyIa7dEiDp+wA7siPj3SoAu+n7bZ0t8gZhYQjjy8MET91yDio9I5/3OWd1cAqq2brNCWPKcyvc0FLxTxSut3xXbv34RAkcI5+XAhm/3f/5KfXmSP5A6mG60d/rkH4qWDptF3JMUge/mHuq3pN6x77Tz9YTwJeqjGjqFthws2Qudzp5FNxe3SVAIB057ryci7GwpjnFq19K0cnwl/9rKf5MDdc7B6kURYeshRPKGJReiKAfJ9rsaSiJau2HRGtgqjNF+Gu2tY1TroNC2Ilmh7cY1RIR5WG6lLz0bKxBQdQ4qQngouygFbSQP8x3bjgVCF3O7Yda/bvlhudABWvtB1MoLHp/iq8zHSv+fiA26peUkZU52qqaBEud4a7QQdsTzo9Gsj1hCOJTCFlwfFR+hcDPxIySwxQRUbd1GhbBtQB6NXDG0Kt0lEeFn3ra7u4Uvh9x68sQeXXDKimIUcNjy5f/OCTF3fHaFC9mWP8+iWoGclJ4dDruWELZyWXtZKTTvvEwkaEB9+bEL21xDCIcM7DQfzc17i8wRdsse7SvlCFvpDDk8koONdr61G4HOn8vDStGbh7Nub2TdnNzboCi1Dq219lsoSC3lcd0qxxTO8V6xvSty373LopeVGs126YhQn5E5wta9I/nNUgu1W/O93CRmRNjKM1+tfFqc/N84bVb9vrH9rhJQdQ6rCmHnUHIb5c+ySxMSwa4q3K3yaVEPvtYOlBwc7sghtenLjOy/1ZFv1dB+JFFwXyrFWHb3pLCEU0HCy2mY62NeGM/bu4hzGoEFUvERu3pHc9wkEE1A1dZtVAgv3k6XSUqpmGazh2xZIn65qEl7zt6fIyxbyD2pOlA9lpzRcwzd8mmW4M496qFsV0aQkl2jvkQeTYwqkk8sGmvcb6Jy8Ap4fyECyLvYSLbGH+CFXXWh6KvZah20kzcrWbGMYsNXQcLL//VXTnBP/n74S3JO3fJpgaoNdszALVb/UHJyZ1UsooTwMa5qcw0h/FGqRpw0UC9lBbvDb6zNDrnIiRDU8o/RX1o1wn8I0BuPOz+rakSrAUsrDuzKFG3kTvuS++YKzqyciC6+l1PZ+5J3J2+fMkSMDr7gmxYthGUPEvv1LnITyam2D9xdLYSXtrednpxqeSil8KYvAJg/iT1XNcKei1TACL/AJa4QlhznhS/UkB0Cf46lQzSOyI3Thqb0phBQdQ4rCWH7hRrP5KHUb0O9HryKKWJTK/uoTV+oYb1lroxXExOX8jbRSDMv9/vyzyTVJjRj1yZYVSOcF4AM5DCvhhdSEjL4ohvnwd7o7+PTXjX4ZlR5sYhRPJBzH+/ls3JYbtrHvlN5Qn7vdtswnortcQ/gOaOYP/zmVO75AFOY5fdG6HcaMEcVYWgFeOL4kZtyx3OeN5WAqq3bqBD2xF6kEQzVoJxf2OgDRHfuH6Gs1WHUgnVw/XWEpUitUwfXOsU7uar2q3vVaZ6q87sTMe3jbagI/KJakItuyrd2fU3HgJkvzzDwHYSIEsJXt7mGEM6f4GwiAnj62lNTXo1aCjqmWHWEFwvh3vtTlMSxGFYdYqsGpi5voBJV7EXoJ30RyTXDV+dZSi81H+DpdAsyLEq9/HLvEN4SIeweUOnqC9rbTs/Ey8CLLeaF8Fwd4aOXqBuGlIULHfWMLYStdZvIw4HUVTZmr1h+XpNaxTVxeKudIL2p9o/zvoKAqnNYRQhfafv8ZzH8r0L+dhdHr43VXrG86DNx+o3Txj9p9zv8/rQkuz4z26TLGyBroVd6OqXi/uMr3+jryD7/oMNoy2ulZfwPn0s9dlNSAq3vtn2NhnAQexiwuRG2x2+DcQf3jyqom3Up42h3FMOP8GtCAukmoGrrNiqEt2NJHAMib5iIeLNR9EExe7tLah9HvQQh1pyWivxYvSTQ6OoanglcYD6ykUyn7IUESCAmAVXnELP79DZb5WHWPlchKRKBChPpRcOZkcA2ElC1dRTC7pN0fCEcVYN4xVuCQnhFYGxOAiSgSkDVOaheLzWfiy2E3TMPAzOYFpEaEJwICewGAVVbRyG8wvqOhz3JyzJReTWevi1phY/PmlIIK2Hjh0iABFYnoOocVr9Syj4RQwhPRgP0rXMVT5v2y4XMWbHglMHgdEhg+wmo2joK4dhrax3I+BlPu/8Pr5tNmNEn+GL3th0NmRqxHevAUZDA+gioOof1jWhHeo4hhPtGFgfHe3jyvo2W78zDjsyQwySBVBFQtXUUwqm6DTgZEiABEggSUHUO5EgCJEACu0RA1dZRCO/SKnOsJEACJLAiAVXnsOJl2JwESIAENkpA1dZRCG902XhxEiABElgvAVXnsN5RsXcSIAESSJaAqq2jEE52HdgbCZAACWwVAVXnsFWT4GBIgARIYAkBVVtHIcxbiwRIgARSTEDVOaQYCadGAiSQQgKqto5COIU3A6dEAiRAAh4BVedAgiRAAiSwSwRUbR2F8C6tMsdKAiRAAisSUHUOK16GzUmABEhgowRUbR2F8EaXjRcnARIggfUSUHUO6x0VeycBEiCBZAmo2joK4WTXgb2RAAmQwFYRUHUOWzUJDoYESIAElhBQtXUUwry1SIAESCDFBFSdQ4qRcGokQAIpJKBq6yiEU3gzcEokQAIk4BFQdQ4kSAIkQAK7REDV1lEI79Iqc6wkQAIksCIBVeew4mXYnARIgAQ2SkDV1ikL4Y3OlhcnARIgARIgARIgARIgAR+BX375ZWUeykJY5WIrj44fIAESIAESuBYB1SjJtS7KD5MACZDADyagausohH/wQvFyJEACJPAjCag6hx85Rl6LBEiABK5LQNXWUQhflzw/TwIkQAJbTEDVOWzxlDg0EiABEpgjoGrrKIR5M5EACZBAigmoOocUI+HUSIAEUkhA1dZRCKfwZuCUSIAESMAjoOocSJAESIAEdomAqq2jEN6lVeZYSYAESGBFAqrOYcXLsDkJkAAJbJSAqq2jEN7osvHiJEACJLBeAqrOYb2jYu8kQAIkkCwBVVtHIZzsOrA3EiABEtgqAqrOYasmwcGQAAmQwBICqraOQpi3FgmQAAmkmICqc0gxEk6NBEgghQRUbR2FcApvBk6JBEiABDwCqs6BBEmABEhglwio2joK4V1aZY6VBEiABFYkoOocVrwMm5MACZDARgmo2joK4Y0uGy9OAiRAAusloOoc1jsq9k4CJEACyRJQtXUUwsmuA3sjARIgga0ioOoctmoSHAwJkAAJLCGgausohHlrkQAJkECKCag6hxQj4dRIgARSSEDV1lEIp/Bm4JRIgARIwCOg6hxIkARIgAR2iYCqraMQ3qVV5lhJgARIYEUCqs5hxcuw+RYQmIzHQCaDPWsskzHGyCBj/8IfEkg/AVVbtzkhPO7B1DSYf/yJL7iLh8/l/00NhUzcxRqhVf4Zzz5e0f7JCb62K8jG7ZLt1k5gPGihrtXR+vQ3vrnrbhgaij9okUatMn5+Bpx8baPyg665dqi8AAlcQUDVOQS6nIww6HXRbXfQGpfRapbn7eqwA6NeR2Nq03U0zBr2/TZ9MkBL11BvfcLfuI+jSh2mUUH+KrEW5zNJtVnnnSTCdDjoY9AXG/hiDP1rC+VEbZDjEzvVr2iW99DVi9CyTfS1/XXOin2TwNYQULV1mxHCkz6M4gHMzFu0GmIo0UejVsHxWMNFV8d+rCdYVwjjA/6KMMo94zYeDyiEt+YOlYGM2lUUnnaQf9uAUSkiIw9D3UYdL9p7eCsOVi/EWvhrTYlC+Fr4+OEdJKDqHGZT7cH46RDH3h+iAgzDFioFDaNqAw2tiKzYeMem67joaWLjrZ8hWpUCNLHzfrtvZkz0WhXkItnG+UxSbda1uGP0G1WUX310gj5PSqhUNdTKeSdym+DPZNCUfnX88Tdw/zcJODTFvyZ9kQTHy65IIEkCqrZuM0K4Z+Cnww4+XHZR9azfsInivRcoff5XBFEcNJ4Qjha7PeMnHPYohOOQ/CFtxh3U8o8xNC4lYuF3eRP0ZMEPu1Wfw1zfiCiE18eWPW8nAVXn4J/NZALsiaBaZFf75j4O2jX81a0h732wb2L/wEDlYgTdUsJi97OHXRiXnYDdL93TUfwsbaLsfpzPJNVmLcs3Qd8oCpt9nDSERSA8vpYLslMSuLEEVG3dBoVwDyeXsj09FcKyTXTvGQprEsK2AOqJ2Cp0oev/i09f7sgTs45mI5SO4U/ZuBOxdWeL+GlsxL3h3uLzv1UM+qvwPAAADjlJREFUZVuqV71AQaLa+v9+whf5/G96UyIkBcnUmv0MOwZ0zcR///6GO/d/g2bK7yUPhJfycQf/cz6UyHnwcX7cqeH249+Bt5/xr+05vGjNkTxY+ByMeznbQb35Pzw5+Yq2nQvgtO9Nf5c/TeRvBYn45IIPDtY46/UG/vjzi4zzCJW6KZFciWKMZK0kvyA6K8VioSPs05xxT3D6vYlyOP3FfgjS5SHIdYY24zHOLnJoytbpf4tNfG+UbIZXs7MmLdGXpvA32vgkfO8+fC58TWhuzk2kEPav+d2HeC5rY4bW7MZaFk585wmoOoeoiS8SwsOOifaogGrVZ+tcO+HZdOe7VwjZB9kdzB6gZ16KffI/IDtXj/OZpNrMzdeyQ3oG58YEjaph2+u7R69hiL2uWLkc4zaqt59i+OESXd/D/VDmee9ZxrF14yZK96Sd39dFgHXmMG9RZ3bbMm2+dMI5OxXfru/8Dc0JkMACAqq2bjNC2E2NaBfP0DZKkms2Qkcv43G3rJAaES8i7Bmahy8/wJRrZUdtGNoL/I53s0jkpAst9wi98gkadRnXuAuz+hRNEYjTrTtbpPXw4S8xctP8rj05nzB2c5Yf4uUHE7r846htQHshovXdBXpunpYlCPOP+6ieNqGJyB22dNkyk8j4VPS6Qnj4K34typahWfRtn43RruZR63zDNy0ohFu//oqM1g4YZEjKiVkowfjzGwpXCOGpEfZteQbHmcG4a6L6tIncaV/mKb+PJURk/QiP248HPh4Wi/m9OEeQVyJF8pw49x42RMS+02TLNJdHuZDDcnYyY7OAAyOH98JeNDsGNt8htAt5AJI9wjkhbD0EFA9h5j6gY5aRkS1evfwKQ322ZrQ6JLDLBFSdwypCOKrtRAICuUcidN0HdFtEH4cflF17V/DsWbCnOJ9Jqk2kEJagx52jt2iaVTuFr6lVcdwv42zQQElsfqcmKXgjvw9y/zY5xXdJ2ZtYArdTxnlJONRbzsO5X0y7F3XsUh5n370ggtil248x8Oz2Ujs1L4Sj7Pou38ccOwksI6Bq6zYjhK3ZiMg0So9w/Kc7tYdvcd6RLbJVD8thFSGcFyFmzKKV7tZdyRWhtlhriljriTHytJwYvOKDOgqeUHWF8PxhK9eg58WgG7N4qN2niP3zoYHinqQBmCXoI91+AHCmOkSzeA8vSp4j8BzDO7xrDZDvWgZ3ai1Rrg1l/Mc4njoO1wC+ewc5F4Fa38vHc0RqrgtUjo9nBjUcERbxr4uRzhbe4M00p1oE9P4BmhLd9h+0sOcizi1wAHEhjzgOzWsTMuJu6sz7v7qSTuG1icHOSr8Q5zE5/S6HRTxo1sPDbTy11kUi6GEhPGyWcO9FDmf/CGd3ze2/yUGTz7JOsbJ0ln07+e8ksEECqs7hWkLYFW7t8oUc2tq3H+bjCNbwNeN8Jqk20UI4tHPpRoFHEgW2UrycnS6IgHXttBVMufUIY9cGOWMD7j5/j1bdOhQ4RKdew7PfM4EdvPmodtAmLrdTIRsaadc3eBPy0iTwAwio2rrNCGHrIEVZIpVZSea3jAPkJLH8tz4xrjg0Eaa4Wo5w9PaZYzxaErHta1knohsSsnZU1S8KlwnhcGTDbt+SoHAf0Yd3wxGR2e+XWR31THsq6ixjWM8YKDUP8CwshE8uofXK6Fe960zsU8P9ionJgT8VImxgyxINlYMuvVuznGp3SzMvaSo+TR99G69NCIsDWlrZIcTOG8sV25BBIex+fu8El27qhT1JN8q9/Po/4JvNS5DANQmoOgd1IewcXns21PBZHpy9oEIcwbqVQjhgh1ybkT1z0rXch++9839gWmlsdr6ypDC4n7HnbL6WQIgpgRBvdo5PMSqfMXITo68WwnB805V2KoZdv+Z9xI+TwLYTULV1GxHCTsRt342SumitJ1hJS+jPHaZahD4JIewXUjnH2Mxt0S0QW3MibcEWXyhPDmPZXtOlxFDnIyT1dvYzzfn19VMZoFTP2KWKMlbkuFRHpmVgUvWPc2YAW1kxtv2Kk4Zh8Sz2ReAW0AnkBPsMZnkArSJpA1LNYeQ/XBge81V3f0whvHpqRIQQXsYuxlgihXBksvOTGEJ8280Cx0cCgKpzUBPCsnMjh8MOzRxOevKAnZv1kg4hHD4wKAEH7ZaUYnREbXjXbFFOdU8XgeyrahRLCF9pp2LYdX4ZSCDlBFRt3UaEcLRxuDpXbH79khDC3pP5hRixNUWEAyenrZxdiQRY+ahSTsc5QLw4IvyvbonzGtCQQ4UTOVAmzqVj5tEOCHZ/JEAO10kuRHEoJei6GkoSkelWR6HDcV77S9RHNXQKbbtsWWBN1hARXv2wXFgIx2CnGhGe2wVIubXg9G4UAVXnoCKEh1IGraCN5OF6vhxinENt4WvG+UxSbebmG/lg7eYAj0/xVfJ6rWMiE7G1t7QcLiR3uC9pbu2adzB5UZUNRzw/Gs36iCWEr7RTMez6jbrrOdmbSEDV1m1ECAfzZr3lki9yVtIU5JBSvALgKkI4lCMs1QpKUrItd/YdDUnEjcwRttuIsFTMEZ7mdlk5ZBOn2kL+XFIOit68HTH+RrbJnCoQQWE8lmhtZVyHMa6gtS951UX3UN5caoRjfK3DYq39FgpSP3Jct6pIhA9R+HKKe1kpbO+8cCT4cBKdIzxsVVHtyTgkz3l6TjBGFNae6bLyaR2p6OHlN0f16Ynzq9hF5ghbESrJy5Zapd3a/lyOcOSa30QLwjmnloCqc1hVCE/ke1s8bKP8WXajomqCxylzFr5onM8k1Sbi2tbB6EB1I3fnsuP3U/bf6si3amg/kii4b7fQst9SWCJYLWeuj3lhHD5AvNxOxbHrqb3FOTESsAmo2rqNCGEplSDF159JuTGngoOVI9yWt4u9aPu206RUTLPZQ7Yskc1c1CqrCOGPePjSqwgh/VsngP0v8XDFWj9G1YiFh+U+StWIkwbqpaxUu5HKENVjjDXvwIgj9s3ie7n2vuSXSW60IXnSgy++KhChCLF1OKPcxHiSh9a1DtyFI8ghoWtFoOtd5CaS+yviMjdXLs0rt/ZQ8pZ707zlcJR+rmqEPRcTmYZVNcL3OqS4QtiS+IteqGFXg/M5z8g+47CLqBphV+7oo7ywaoRXKcS9F4Vvv9OAORLBLw8mrEVPC7vrBFSdw0pC2LXp4/qF5AeHDbZXSWYkD+v7qE1fqGG9Za6MVxMTl/IG0EgzL4GB5Z9Jqk1oxm71GqtqhPMCkJmfOpW3w83MoHUeIwejv49Pe9XgYWLv5VG59+LjnPMwjq/bdypPyO/drlQweion6twDeM4o5g+/ORWNFtmpeHZ91+9ljp8EriKgaus2I4RlJpNBW16tafhex1mT+r4ayt67NpfmqaoI4TxOziYiQq0yNvLmnaMKzIYZFNqx6ghHHeTyqkac4EzSGLTpK0RNec1oaWrkJ/0GajXDrs3r1LiVEkPNB3g63WoLC11nK66a8w5WLBHC7uG+rr6obrBjMM2XZxj4DohFpasE6wiH6x27t+MKQtj6RKxXLC/oczk7+wrBOsJHL1GX+6zqFrJfWkcYUl9a7ou6WZfya7FLmNA6kcDWElB1DqsI4UV1cO0+/G+i878K+dtdHL02VnvF8qLPxOk3Thv/pF079P60JLtKM5utN8SGh17X5pSK+4+vTKWvI/tsgw6jLa+VlvE/fK7BNN369fY1GsJB3sjn8xOR9d79vmnOTsW361t7o3JgJHBNAqq2bmNC+JrzXfnj0XlkK3dzxQdWzXFO8trsiwRIgASiCag6hxvPc5WHfPssiOxqLa10c+OpEgAJrI2Aqq2jEE5sSSiEE0PJjkiABBIjoOocEhvArnYUWwg7qRGPBmYwLWJX581xk8COElC1dRTCiS04hXBiKNkRCZBAYgRUnUNiA9jVjmII4clogL51fkLeumm9dMmuJcwfEiCBjRBQtXUUwoktF4VwYijZEQmQQGIEVJ1DYgPY1Y5iCOG+kcXB8R6evG+jJVVpKIN3dbE57jQQULV1N0YIp2GROQcSIAESWJWAqnNY9TpsTwIkQAKbJKBq6yiEN7lqvDYJkAAJrJmAqnNY87DYPQmQAAkkSkDV1lEIJ7oM7IwESIAEtouAqnPYrllwNCRAAiRwNQFVW0chzDuLBEiABFJMQNU5pBgJp0YCJJBCAqq2jkI4hTcDp0QCJEACHgFV50CCJEACJLBLBFRtHYXwLq0yx0oCJEACKxJQdQ4rXobNSYAESGCjBFRtHYXwRpeNFycBEiCB9RJQdQ7rHRV7JwESIIFkCajaOgrhZNeBvZEACZDAVhFQdQ5bNQkOhgRIgASWEFC1dRTCvLVIgARIIMUEVJ1DipFwaiRAAikkoGrrKIRTeDNwSiRAAiTgEVB1DiRIAiRAArtEQNXWUQjv0ipzrCRAAiSwIgFV57DiZdicBEiABDZKQNXWUQhvdNl4cRIgARJYLwFV57DeUbF3EiABEkiWgKqtUxbCyQ6fvZEACZAACZAACZAACZCAOoFffvll5Q8rC2GVi608On6ABEiABEjgWgRUoyTXuig/TAIkQAI/mICqraMQ/sELxcuRAAmQwI8koOocfuQYeS0SIAESuC4BVVtHIXxd8vw8CZAACWwxAVXnsMVT4tBIgARIYI6Aqq2jEObNRAIkQAIpJqDqHFKMhFMjARJIIQFVW0chnMKbgVMiARIgAY+AqnMgQRIgARLYJQKqto5CeJdWmWMlARIggRUJqDqHFS/D5iRAAiSwUQKqto5CeKPLxouTAAmQwHoJqDqH9Y6KvZMACZBAsgRUbR2FcLLrwN5IgARIYKsIqDqHrZoEB0MCJEACSwio2rr/D1GfIAeNRpE+AAAAAElFTkSuQmCC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942818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Open Sans" pitchFamily="34" charset="0"/>
              </a:rPr>
              <a:t>Инструменты </a:t>
            </a:r>
            <a:r>
              <a:rPr lang="en-US" altLang="ru-RU" sz="2400" b="1" dirty="0">
                <a:solidFill>
                  <a:srgbClr val="000000"/>
                </a:solidFill>
                <a:latin typeface="Open Sans" pitchFamily="34" charset="0"/>
              </a:rPr>
              <a:t>PHP</a:t>
            </a:r>
            <a:r>
              <a:rPr lang="ru-RU" altLang="ru-RU" sz="2400" b="1" dirty="0">
                <a:solidFill>
                  <a:srgbClr val="000000"/>
                </a:solidFill>
                <a:latin typeface="Open Sans" pitchFamily="34" charset="0"/>
              </a:rPr>
              <a:t>-разработчика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576263" y="936625"/>
            <a:ext cx="878363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endParaRPr lang="ru-RU" altLang="ru-RU" dirty="0">
              <a:solidFill>
                <a:srgbClr val="000000"/>
              </a:solidFill>
              <a:latin typeface="Open Sans" pitchFamily="34" charset="0"/>
            </a:endParaRPr>
          </a:p>
        </p:txBody>
      </p:sp>
      <p:sp>
        <p:nvSpPr>
          <p:cNvPr id="26631" name="AutoShape 2" descr="data:image/png;base64,iVBORw0KGgoAAAANSUhEUgAAAsIAAAGmCAYAAAB2n+IIAAAgAElEQVR4XuydP5gSydbGX7MxGyMxEjdxNlomEqPFaDCSiRYjMRIj2+j2ZGT2RvZGstGw0bDRYCRGciPZaLjRssk3bCRGki3Zfqf6D3Q3zdDUMALty/Pc57nOVldX/ar6nLdPnaq+9q/8wB8JkAAJkAAJkAAJkAAJfGMErlEIf2Mjzu6SAAmQAAmQAAmQAAk4BCiEORFIgARIgARIgARIgAS+SQIUwt/ksLPTJEACJEACJEACJEACFMKcAyRAAiRAAiRAAiRAAt8kAQrhb3LY2WkSIAESIAESIAESIAEKYc4BEiABEiABEiABEiCBb5KAlhD+v//7v28SFjtNAiRAAiRAAiRAAiSwmQS+++67pRumLYR1brZ063gBCZAACZDApQiowAXt9aUQ8mISIIEtIKBr6yiEt2Bw2UQSIAES0CWg6xx078frSIAESGAdBHRtHYXwOkaL9yQBEiCBr0RA1zl8pebxNiRAAiSwEgK6to5CeCX4WQkJkAAJbCYBXeewmb1hq0iABEggnoCuraMQ5o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CuEUTgZ2iQRIgAR8ArrOgQRJgARIYJsI6No6CuFtGmW2lQRIgASWJKDrHJa8DYtvCIFRr47K/nO8fXSCT60yMhvSLjaDBK6agK6tW6sQHjZLuPX47Rw2r/DxXxP5qybH+kmABEggxQR0nUMUybBTR82y0Xr/Fz7jNu49KqJiWqjmd1NMb0u6NuqjWTNQa77HX59Vm2/jyWkXjRJl8JaMIJu5AgK6tm6tQrhnZbB/JE/t7Xv4MbvjYhgP8N8//pb/QyG8gnnBKkiABL5xArrOYYptjK5VwP2jP2JI3sRPJ100y9lvnPIauz/uwircx9EfN3H3oIRSuYhysYQcNfAaB4W3XgcBXVu3ViHcta6JcVWa9yP+Nb3Yb9fCNfePjAivYybxniRAAqkioOscJhB6NvL7L/EH7ompbsP0IsDDVhW5w1/x+eYzvOvXUWRgeC3zpmfnsP8yg9dnTRg5DsJaBoE33QgCurZujUJ4jI5xHQ9+AW6+OsPQzLkg5wjhcb8F27JQ/+0P/K2W5Z5UYZoGSnteJNm51BPW0SFxhHZGohZ5PP5dItD3XuOsayCHIZqlW1DZGY9OPqFVllfoQROlO4+hEjYenZzL33ZmywTuNblO/jbq1mHWvKXDm3dxUJKlKquK4MrhsGNLu238pqLeEgl/Uq2hZhaRnfQ7fj69+vgvzKy07ZZq2yOcfGpBNZc/EiABEriIgK5z8OucrNw9e4cv9SKmUqsHO7ePl/8DXnz4B/Zey7NPz/D6zRhN6zf88bey1QZs2wjYwRH6zRqMWhPvZR3/5t0DlIwarGo+UPfUNkf75tvcuEDKJN0uEFwJ+45AbZMc2jH6LRuWVXftcqiI5xdmAI/QrZuo2S2nD9IJ/Fisir03UPDscvi+brTWqPmpJNP+PXv9BuOm5dz79r0nMGwbxsRpRO7j+AwTplGC6/okGpy5D7v0BvVsB6b9u6RGxDMPtjfMXOq4JhHleZNIsawMYnyPf13AH426qJs12C03RUP1p2qaMEp78D314vEIN2SuX1fFYoNoMwJgElS7aEwuTtX0+7hoPGiL1klA19atUQjHiNB5QngSkVD25kfsoY//OolQEqE4k4c/5z5i/gPjlFHGaOiV8x+WoYjH3CGUFnaNKSIidwft6h4e/irG+acTdJtlZOPEcowQHrWr2Hso0RH5b7fv/YjM8L/iBOQfN3/CaU8ErLRnKDfMHf4uZcQo/rgH9P/rGIub4mD6VTE0RtPpx3jgXRtIGSnbHVQzFMLrfMh4bxLYRgK6zsHt69RO/3h8jk4lOx/B0LdPqoiIsR+zGHk2DgfHOG9XxJ4G0yzCZe5JQKQjARHXmk/v69vzoVfXUkI4YPNn/IInhJUjCNpl13W4tjkY6Ah2vGfnJQorqSK+jfZ9zQ8SZOlJkGXQQPHOU7x3gjYlFHYkh/fX9xLEuSeR265EbsNCX/mMrOT5un7tAMfnbVSyEiwys3jws/eyIGJy1Grid/XyoHyGeikJBG7Ek4T8Cu69wlnHRG5nNPFr7rhkMPyvCigp93SKXjOLVsGA430mqYnu2DhjUbbRKfUXC+Fd8cXZB/j5s5eisTdCq6mE+U08e9dHXS0ZJBiPaHxnIoSDKZRR3+4KAHc1Wb2UuAJAXKzKZ/dWlxeMSXlooGz13Nnn+2ZfS0jYzJSXlR17wXhso4FIUZt1bd0ahfAAjcIdPP0v5CH54j4kwck8SY1QD/ENEafAD//5KHM9Lw9nwJg+OcWXRkkiCdMIs2+84qIDEzHqLOfVMKpMI8LNjIWshKg/i3g96Tbhpr3FC3b/4XTvNZxERtwosrpwMIlA//D6DGIbvTI38UKMgq36O+7AEMPxy2cRy59csewiiEkZcZoSdDTe7HUiz6ZEMyrgqliKnmh2hQRWREDXObi3nxOwiGvbxD79iDd/you7vOtPV9h+EAHYg7HrCUSxv6dyuoFj88ZtVK8/xK8Qm/zFT7GI3jcatMjE2smozZ/8W/zEJ/ETjjzyN2k7QrggIs/1AU9OP3mbyxb1eYxhr4v+CNjdy0surshFSQ0pfP8c/70p4nNoYm/YQ9ctgLwk6yqf5a+ARoMwP775Ex0XlgRm7jhtcX1GFv1OT0YAyOQK2FMuUsRcQQT2f33/OFlJVGkrIkTz0hbJGTbz9/GzROod35ppICepLf9TK4nnEgxy3JP4t/xjCQp54+ItyM5bkZ36nuBqZCQiLGK/03Nai1xhz4nuDxoF3FFO3gtGLR6P2VMuEkf+OwauqyVmP9I/mY+uEM4tHBNfgs8bf1nJWDQeK3pmWY0eAV1btz4hrETgdRGBWPQg9mTpZx9qT52THuAfIyFRYvfh9nOJp5PXLxcnhJVhb5VzOFRh4Tm/qZgNO4K44o5RK3RRviWR5kjKgooS31AKXj2Y9R0YMWXGo5GYSGBnd3eydLRYCLtv/o4P8aPHk3QPvQnEq0iABNJJQNc5RIVw8ohwUCxN7fJPIjSbGVuidj/Ps7xToRYQha49nxUnSZbMVeDjlqzC4ZFEpFsqIj0rhLvlW+IPVBEJYjgR70VCeNr80HL63Z9w3Gqg4qXrOads2A2037rRV/8XvxrpirBJfRKp/SSCPSNR4lbdgt1oe9FivxbP781JJZysjkqUvbdneQyCx6lNA0yhqPe8PTpxQZhpjyapeiNJYazLySKNthtRn/x8IbxwPPSF8Iy/jwhhJR0uHpNFQlgqWDQe6TQhW9MrXVu3NiE8liWb7IOfJfoqD7S8QU+OSZt5EJMK4WmE+WIhLHlteclri9sA7Q33NPLsmKZJ+sRkaS0gQC8rhONm2GIhHHA0k6jyTUkTGUqayNbMWTaUBEjgKxDQdQ5+0yY5wi8+4B+7MHlhB6a2OZwjPF8IN3YtN2p39xFeVAuOMA3+9mRfRVH9cRIo8aOYFwjhi5bM1YkKcoLC0X9jAh9e5HBXfE6xdIT4IvNyhN1Wj50o4xDDtuT1/vwe+PEN2h1Jk5v4twO8klxilfLbbzzA89/mpeXFCeEc2kVZNZVq7z07Rk1CuTujNmqHP08jwj0Lmf2j6fK/B/PqhPA0CCO9x8BJsfDGe+yng9zDs+OaRJ53MGrXcPjzNCKsotWLxmNuakQgHzguyBWNPk+j2F5EeOGYLBLCojEWjcdXeJ55i/kEdG3dmoTwdAnoniwBdY2AepsRwnGpEWKC/Rwtfxlkkis1Xf6Jf1iKslQjluWH/+CD5KwNqt/jqdosd/wnGnttFO+r3dE/4D8f5YFVy0zaqRESea5K5FnlG8sDPDR3YlIj/CWswJKV3HE5IezXQSFMA0ECJDBLQNc5TGqarL6FT40YyB6K/GO15+EJTr80UBr7qVsJUiMiJ1Bg0JFtXwXkPWU8aHh2epJbfIEQXiCQVDpBSdIJ3t48wAvZmLzTbeDn3yVvIPDBiYGkTdwRR3Dz4AXM4g66jZ/hFokTwiMMuj0MZClvkrIQFO6ykTnb8NLbJJ3vX0nnU6KxXb3upPglTo0oB/Jy/ZQGPwXDXwmV+7p5ufGpEc4Lym59NjVCcnWrsl/mV8nfffVRAih+JGphRHh+akSh430XQLieS+RXDWW/XsD3zwNCWE2qBOMRnMXJUiOmmmKyohuJCMuOQPeUqrljskAIT+oL+OvoeNAArZWArq37+kJY8sKKVQvvvd25ziaB6cEPM8n6FbVJDP7xPXM2y6GOveJLdylmYjgDy0y+oZwky/vJ+7KzOXRqxK7kcUky/C/qZAl/o0GSHOGMvPkuv1lu10trcDcsuPlr6rdYCMelRvjtXes85M1JgAQ2jICuc5h2I+E5wktvlnM3FmclDcI5O16iqX+KmBpIpLjyq9rk5Nl7zzCGNjAZcsrDaH/m+M3Z4IcvkOS849Oe2HvZKBbKEZaleD+IMtnYvCg1YrqJbXaznEQfu5IjrKLCzuZpb9PZZBPa7GlEinP8Zrnp6mV0w6CoOcl7tZyV1OkLSWQTtqSDdJ10kEWb5aa+51I5wkPfT/v+yd+sFhSfCcYj8vwsFsISZNor4mVoo6FUEhHCexMfPW9MvLewuakxycZjwx7/b6o5urbu6wvhC3ONomM2ffucOT7tkRxFY8nyi9pB4L3F3pa3+XrddpfWnOfAe0P1j0/zNiJMIwExBk+Wnqp7snHD0cIfnV27regRawGxetHxadHjdJw2RY9PMyxYRiH0GczFQjjASW2WK8txNbWyu5mCPxIgARIIENB1DmGI3hFjKufV2Ykf82W5wGa5F69yEg38Be+d49NM1G05c3hinyLHlYWOmpx/bFqoPWKbP+L+QiHsi0TZNeaeshD0C05EOI+Oc6ym2ljmnWyQKEd4iE5djnwLHJ8WPi5T+tiUY8NMxUCE4U9yTGa+iccvJTrqpJjsTfzKjy9eISeRxV/eu8enmeLDqj4sOY7MrlZg/S7Mb0tE2yph/Pi5bCz8UU6W6MjJEi6VQdtCreYd/zZzxJoqET72SwnrohzdGfU9lxLC8sIy6krbK5ZzsoXyx1ZpjMfPJQz+o+Rodyqy49FdRZg/Hjo5wnCPf1N86nXZiD4RAN5JF/4+okVj4qf9XPAilHA8aIDWQ0DX1q1RCF/0wYyY8wnXw5V3JQESIIGtJqDrHJbudHDpWPuc89lNz8F2xG+AXrqlG3DBoqjzBjSRTSCBLSOga+sohLdsoNlcEiABEliGgK5zWOYeTlkK4SWQUQgvAYtFSSARAV1bRyGcCC8LkQAJkMB2EtB1Dkv3lkJ4CWQUwkvAYlESSERA19Z9fSGcqDssRAIkQAIksAoCus5hFfdmHSRAAiTwtQjo2joK4a81QrwPCZAACayBgK5zWENTeUsSIAES0Caga+sohLWR80ISIAES2HwCus5h83vGFpIACZDAlICuraMQ5i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bSGcQobsEgmQAAmQAAmQAAmQwJYS+O6775ZuubYQ1rnZ0q3jBSRAAiRAApcioBsludRNeTEJkAAJfGUCuraOQvgrDxRvRwIkQAJfk4Cuc/iabeS9SIAESOCyBHRtHYXwZcnzehIgARLYYAK6zmGDu8SmkQAJkMAMAV1bRyHMyUQ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RCK912HhzEiABErhaArrO4WpbxdpJgARIYLUEdG0dhfBqx4G1kQAJkMBGEdB1DhvVCTaGBEiABBYQ0LV1FMKcWiRAAiSQYgK6ziHFSNg1EiCBFBLQtXUUwimcDOwSCZAACfgEdJ0DCZIACZDANhHQtXUUwls0yuPRCNjdxY5q83iEEXax6/yDPxIgARKIJ6DrHMhz+wjQR2zfmLHFqyOga+vWJ4THQ/S7HXRabTRHJTQbJWSW4jFEs3QLj98GL7qJuwclGDUL1fzuUrVtfmG3v+3KJzRKO+iYBRiZBnpGbvObzhYuRaBrXcP97gk+tcpLPhNL3YaFvxECus4hhCeBvR42S7gVNshSxSOcfGqh7Bn3JGVmhmXcR9M0UGu+x1+4i4NyDbZVxl4wCLCqMlc5JyR4Mej30O81UXs6gvmpidJyTm9B6+gjrnL4WPfmE9C1dWsSwl1Y1+7jyOf6SMfpe0IYx/jTF9FirLsNA5WjEYyzDsxcusKl434D1ZKJ3/4C7v5Uk5eHKlLWxc1/0r5CCymEvwLkb+gWus5hiiiZve5ZGey3KzitFWWtyv/tYi+fQ8YzxUnKhIdmgGY5D2NkoFkXe4ce6tUy7F0b3WYZWafwqspc1aQYoVevoPT8Lf7Gbdx7VES5Yogt33NX91b4o49YIUxWtXUEdG3dmoSwrOyPgR2xAvpO3xfCURE9QKNwB0+LH/Gvmd+6gWSDSUD/mSA7EpgloOscgjUlsdfOvB2J3bXm290kZUI96FrI3O/AOm+j4qpe0b0NFO+YKHwcwjHxqypzJZNnjJ5VwH4rh5O6hXIubSuVVwKNlZKAFgFdW7c2Iez3Ut/pzxfCzdIdPM5+wD92YfLGPeraMAwbv/0h7+T3nsCw5d+h9AmJKqjrQqkW0spXnqDu2cjtv0Thwz+wC9P3+K4pxr/9Gmc9AxlnaTCPj/+acF2BG0npnnxCy1sbdJcGLy6DsVyXl4h51hf5s/XMlonOm7jUEb/MK6+Nbplu5Qz5jgnzl/f4++Zd/GQ2UDfygaiOXDfqwjYM2L/94ZSJLk/GLnk6kf4sGtdM7H6wMJaoiPX7X/h8+wAvLBtWORwRGbQtmDJGv//1GTfv/iRjJP8u+t7Pj0od4DjoFL0u9ewc9l/+D48mrJcsL8702v1uaBl3LH/L3z9CNjB+AgK9hrCyWngv7QzNpaEsdd56jOgUcpvoM1/8fMc+E4M2LFkethU/NUbCyTKLTkRs1KrgxuEuPvxjYzo1e7Bz+2jI2LrpM167a7/i/d/A7YNnqFkWKnTMiwdky0voOoe4bs+310OxcbdwmLsoAJGkTPius/ZS/fcerMw+uva53DOLVZWZ6a+yCaY8V9YY9Yrl2KXbBy9giV0qq7yMUQuVG4cYHJ+jM1HpotPFxt95vIvTLw2URkq0S7lzSQ/xTVkM2PiUEUksCdqeoA2+fQ9PxAbYEzut4yO2fGKz+SQQIaBr61InhIdtE6WHTRGsfVieKlCCpnDfRva4Dbu0K4ZKyjwfwDzrYppi6xqS5osTKaMSt0Zo1w7x8ySy7AoLq/wRw0mkOSw2kojc5GVETk1SRuYJ6mCZOUJ47x2+BCLjQxFN3z/1hbgvlu/h2bENU/o9bFkwnv4KvD5D14cz7sDIPkC3dIK6LHtmRh3YlUM0RKj7y5Nuv/bw7ov/EqDasyN7+8RpqTSYmwd41bBFeIkbc9JXeii966NedCMko3YVew97qJw2YMi4uWPUQeXDwBtHb3x++AG7RivkeJRjtPNFWH98Rj4ihJtJy88I4emLRNAZ9ew89q0s3ggn0fHoe3PJTcWRfoxkqUP9pL4bD/s4/lOcoZMHqFgkWwidERujNqp7D9GrnKJhyMvdoClj9VwYfMBAok07nkPeDb6kSdSscMdG6aznzPFQu7NjdOwKDn/ejX2poHVNFwFd57CsEFYv1c2yK07jf+4zdXGZ8JXOs3AUfYn0ns28K7pXVSZWCMuL8M2DV2jI86LSMhpGBUe9Et716yjuio+o3sDDYXBV0vvb+BRfJGVvrOxiu4QPRbGDtab78hwU095NZ+2n2LsbD9H37ZkKjhTuw84eo22XsOvZgIHp22kdH5Guec7ekICurdt+ITwTfruLJ6dt2VDmG2NJlShKqkT2Hf6pF70Isfs3sxAUtVFDEja2aoo5UcdGxYn+OlvUImIjuci9ICIsotMUo5nJv8TL/pyIcGyZOULYcxb+fw230evjXng50+mnVcSHgbxAiHZz+13Gx66IXF/LiSMofF9D3hOq8VEZRxF6UfGggxyhVbmBw+ExziWnMIuxRHeKMIcmWnJfVxpHU1y8el6/huwRRNUfA090ZjtA+eho6jj8+yYtHxHCY4mQF3sZ5F++nNapBKk4p/HpF5lf/hKn1xfFMJiKExNhTmqmokJ4LKsZRVOWgUV8e+8NMvUKuPO06EX2XedbyU7nszMeIpLduSqrHZUKmoW6cBf1rn7q5eb6AwxC0e6kLWS5bSKg6xzi+jg/Iuw+n+1nL5DpNGejp05lScqE77oqkZuknpn++s9wMJrrvXQOJQrcliiweoEXkyABACWMp8/VyLMR7n1lBebJGzRraoPfQAIsVTz+NfwSush3DBpFed6zePeP3Mezwc7fZNP0R7Gb8joQXn1M5CO2aRazrSSwmICurdt+IRzcLCecRn0VLbOwU++4Ythbrt45OZ9EH13tJG/yE6EZFGx+GsOsEBZFKOkRLRjnEql0qhaxIUtTriHy/n3J1IiBRBHsbBPl7vXAyQFhIxdfJjpJYto/08b4Miqaee1+U4LCKpoYL5adKGxg6X2xEJ6mh6iWuuUzUwcyM8ejbZsKaqNbkuioG+kUReecoNEr2xjvB9NQliwfEq4iwkuygiCbcbrXA3XGOcZ5z+YKhXDcLaK8xx0D142sJ3xdYWzlw0u2EYkxk7az2MywxDYS0HUOywphU4RwQ6KndXkh3JUVta5VlehpAadySoK7KtLF4jIbKIQDp16I5XJPK8rISpsEVna9l+MdfzXGyVeWNDLvGkcI2y8kqDCbthRcXbxYCMO9584JztU9fUTeqpN7KoeOj9jG2cw2k8B8Arq2LgVCePbECVeg7rkRzdEFeZvB0yqGYkxuHSIzWV6OE4lulLJVVaJuJz4KdxkhXOrDKA9gSPrCMHSEVsDIzS2zQiHsvTzkP/4rm1HmiGXfIXgR52WFsCu2Azm5I1l2NGuot99C0rinPz9HOxDxaGbEqfREpColrCIfhZ68OOTRDuVjT5klKh9oT6lvoDwwJHo6DIvFZcTtMmUjQzcbdXPze2v1Nt6G4Uzz0Z0Ibw059ZKWCfx/eWFzfirHWI4VbLT/C1mdnfxCOYi0sKkkoOsclhPCI/Q7fezk88j6q0YzObRJymy6EI5u8JYXceO6CFF3NcZZPZPVJP/ow3kRdGdvSSAQk0gIx24+8I+n0/ERqZzu7NQ3TEDX1qVSCIdEFlwhvCei7oLNzBLglDf5fRELXrR38uYfSS1wlqQlReCLvYPadTnn1d+5LJNv0fKWmp/zy5yjNqyinW+J+NyJnKYxjW7OL7NCIexEviUH9kyW468oIuwuKY5w6pylqXJ8Jf9a5b/Jhjp3/9a8iLB6CZG8YcmFKAxM5CQSWhTR2omK1tBSYYLyk2hvDcNqG/mWSgOJLDeuPCI8dnKKd/yPpHhDGHWefn7vcbs+2dw2O49UZDwLa6+L9l4TmVoGXSftRH6THON3aKkcb0eoxGyu+YYNaJq7rusclhPCcXPZ24A8saFJyoTvuqqNcEnqmelv7MuslwM8OsUnCbioQPd0NUZWqiaBEveA4Hgh7IrnB8NpHYmEcCSFLfLKMElBS+4j0jzr2bdvkYCurUulEA4vu3tL+LLJrStv7PHblSRHVVTy/WYg/3dGiHnTyjm6R5blP2RQKQMtLy3iYpGb4NQIlcvazcih8e5HFMIGNJAfO7fMJYRwxMBO8tG8vLfYHGHvCKOcVo6wK9oeyMZGJ4fVi0DvfZCXlYLfD3fcXsq4ubm3YeGmxGEz10RezlIe1dTRSlFht2R5z+m9fi0CMiNnNDunfETqjM0RVnNH8pvlXNNONfBxkyQR4dj6Ikuv/jzc+yDHUk3guJGnl5K3PTmhRDlkE1n5e6NgyTmrLSeH0fPGEn3vhDfGedG6EXOEU+8vdJ3DUkLY2S/RkNMR3LQx517pep4AACAASURBVOfloff8UxWSlInedFVHoyWpJ+bezqpVMEdYrUDJxuG2bFKbfMzI+VsNe80qWg8krS2QSuGe6AL3BAk/p2GmjllhPGvvYvZphNqr4yNSP/XZwW+MgK6t21whLEfFNBpdZEoS8fMNa2hQYz6oIfmiw66cOlA5kpxR2VHvHZ+m3tizD7ooOScjyJFdw55EHm0My5JPLBpr1GugvP8ceHMmAsi/mRz1U/keT51TFwqBHf9qo518CU/a0pPNR9MTJPxob/DkBG/n7/GfknPqRgjCpzaov7gG7Aj3JCd3eopFnBC+uMwlhPBbOTXipI5aMSOnpLn8RsaZiNWc++LgRxQXnhoR3ATot8frnzo1olmH0op952SKFrKnPcl98wRnRnZEF97Iruyc5N3Jl6QsEaP9v/HZiBfCTr52rYPsWHKqncjnxUJ4YXlHuMqulntyFF7X2wwZEzWdOTXC6YucgBH9gEsSIaxOJqnu4aHsQj+25ZSMmVMo3Ne2rnyo4L7M5Tdy2kZOdqr3m5a8MPXx92cjJISduZQxJSK8g0ojcO6q96Ix/I86EUW2Jg4lh9G00JUciekpG9+YxfyGuqvrHJYSws7JLbKqs/vK/fCFvylMjk+c5ggnKTNrx1rlHKqTD2qor8yV8Hxs41y+vOhaa3Us2yrKRO7t2QR1aoT7MY++bOY18DTUJ3WNtxrTy+H9TiX8RcixnBZR2Jd9H2/kWtksN6kj5548If/udFqwDsX2eBvw3FbMbn5zT+45lme3JJvuhujJCpE9LAsPFeBJ4ke+oUnPrn6TBHRt3eYK4VCeatyYxp+Te/PuAUpGDVY1fA5u8BxhOaTWPQdX7eIdX3T2q3ffSZ6q+283YtqTI4a9A929YvPOgpw3I185ObiuAbOfvUM/sBEiTghfXGbWgTgbLBKdGnGCd2MRwJNPmNqoyykOrpPxfonOEZ4vhLtvTlEUx2Kpc4jVGZhmXb4Q5Qlt5Up6IpKrVuCcZ4luNr7H4WQJMip03Yhxx/Sj7QuEsLe5b255x+nZeBY40i0+fSByjvC883gTCWHXiXdEBJv2b05udOwZ1+JM69XqlJ2cH2pmG/j+0E8tmQ6TI5rllIno55kHbfmSlaGOb5KvEh6UUbPL8iJ4X44DPJOXOX6mO81eQ9c5xDG58Nx3J8/fhNWSTyF/Vp+7V/PMO3N3YkcSlIneOPj55M+3cfBCVjwu+sTyZcoE7+09w29Oi/IyOrVNZl290IfXFp3VmAc/x79YhrjIl+WeyHngtgHnGHvnHnXpk9jDkM2NSV0K2mD4fGtyjKNTUQI/kuZZzr6RAKBr69YuhNc/eK4BkdCa+5Wi0C9+o5iz3CWRPP+0iKX7sFDkL12j5gXzNsJpVhd7GXNRV0mTdZHAsgR0ncOy90ld+cQvs9JzZ1+FpEiETphIHRF2iAQ2moCuraMQ9t6kkwvhuDOIl5wbFMJLAmNxEiABXQK6zkH3fqm5LrEQ9vY89GdXYlLDgh0hgS0goGvrKISXGNzRoCt5WTbKz0dyukQgB3OJOpyiFMLLEmN5EiABTQK6zkHzdum5LIEQHg/76Kl9FYcN5+NC9vQb5+nhwJ6QwJYQ0LV1FMKJB1htyLiFw86PeNFowI7fwZe4ts0oyNSIzRgHtoIEro6ArnO4uhZtSc0JhHBPcvL3j3bw6E0LzcCehy3pIZtJAqkioGvrKIRTNQ3YGRIgARIIE9B1Du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2dthBea295cxIgARIgARIgARIgARIIEPjuu++W5qEthHVutnTreAEJkAAJkMClCOhGSS51U15MAiRAAl+ZgK6toxD+ygPF25EACZDA1ySg6xy+Zht5LxIgARK4LAFdW0chfFnyvJ4ESIAENpiArnPY4C6xaSRAAiQwQ0DX1lEIczKRAAmQQIoJ6DqHFCNh10iABFJIQNfWUQincDKwSyRAAiTgE9B1Di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WjfJ4NAJ2d7Gj2jweYYRd7Dr/4I8ESIAE4gnoOgfy3D4C9BHbN2Zs8eoI6Nq69QnhQRtWrYb6b3/gb9zGvScm6nYVud2kUIZolm7h8dtg+Zu4e1CCUbNQzSeuKOkN11zO7W+78gmN0g46ZgFGpoGekVtzu3j7VRAYdmyYpo3f/vgbuHkXB+Ua7FoZe19lGnvPEk7wqVVGZhUdYh0bQ0DXOYQ6MB6i3+2g02qjOSqh2SjNzJNxvwnTqKH5/i989uewJXM48LI+bJZwK2y05TaPcPKphfK8iTfuo2kaqDXf4y94z0akXqyqzFWOmgQvBv0e+r0mak9HMD81UVrpw0YfcZXDx7o3n4CurVuPEB40Uc4bGFbqqBsFZMY91KtlHI1MnHUNJJN2vvM+xp++URZj3W0YqByNYJx1YObSFS4d9xuolkz89hdw9ydxOA15cUhXFzf/SVt5C8fo2UUUX45ROrZgFPeAQRetWhVH/SJOOw2Usiu/aaRCCuGrJrzO+nWdw7TNXVjX7uPI/8OjmBcmx6Y/xqByikbQpu/YoZernpXBfruC01pR1rP83y728jlkYm3ZAM1yHsbIQLMu9g6ur7B3bXSbZbiPxqrKXNUojdCrV1B6/tYN+jwqolwxxJbvuat7K/zRR6wQJqvaOgK6tm4tQrhn57DfquLPThXi9t1fz0Zu30L5bCgCNgn/ec57gEbhDp4WP+JfM5+kIpYhgfURkHmfl3mf/zCAXQi6RXHupTsS9X+Hfj0oGq6iqRTCV0F1U+rUdQ7B9o/HwI5Mz651Dfe7s0LYsemNCs56gUBG18S1+10cn3dQcRWre/1IbLOV0DZ3LWTud2Cdtyd1YNBA8Y6JwkfxFaqaVZW5kgGTF12rIP4uh5O6+LfkS55X0hpWSgJpJqBr69YihAdtG61hHpVKfhoVGMoy0a3HyH/81zVuC3/zhbASEI+zH/CPXZi8cY+6NgzDXXq+fe8JDFv+HUqfcIXHzKrdK09QO0L9JQof/gkJlq4phr392nEAGWfZL4+P/5pwu+BGUronn9Dy1v3cpcGLy2As1+UlApP1Hc5sPbNlosDiUkf8Mq+8NrplupUz5DsmzF/e429Z0vzJbEikPjA26rJRF7ZhwFapLDHLnrFLnk7kKIvGNRO7HyyMJSpi/S7LprcP8MKyYZXDEZFB25KlVRu///VZsgN+kjGSfxc9D+qxPMKBONaAU/S65Djil//DowlrP4qVsLw4U+W0g0u0Y/lb/v4RsoHxExDoNYSV1cJ7aWdoLnlzOJStMxkWn3l4nGIFhFdk3DFw/cFg0iaHsfzvQ7UHq/oLhsaZlxrjtan2K95LZsXtg2eoWRYqQac76qFhmrBasrz8WaUiyVjaBtxHIP5ZWvzMLHxIWWADCOg6h7imzxPCzp6F8Y5sYQi8zDnPlI1Xk+DGUOzgLRzmkgcpZu2lapXM/8w+uva51JfFqsrM9Fe139zFB2uMesVy7NLtgxewxC6VVb7HqIXKjUMMjs/R8ZW+VDKQZ/TO412cfpHVnJES7VLuXFI/fFMWAzY+ZUSSRoK2J2iDb9/DE7GV9sRO6/iIDZicbAIJrJCArq1bixCO6/dYhFj2gRi4GJETzyneeQ/bJkoPmyJY+7C8CJsSNAUxyNnjNuzSrhgqKfN8APOsi2mKrWtImi9OpIxK3BqhXTvEz5PIcg92bl/E20cMJ0rd/VtDhKTK1U0icpOXETk1WYKcJ6iDZeYI4b13+BJ4sxi2Kvj+qS/EfbF8D8+OJUdV+j1syfL801+B12fo+nDGHRjZB+iWTlCXJc3MqAO7coiGCHV/edLt1x7effFfAlR7lGOUMVXLqjcP8KphizgTN+akr/RQetdHvegukI7asjrwsIfKaQOGjJs7RhJJkkipO47e+PzwA3aNVsjxKMdo54uw/viMfEQIN5OWnxHC0xeJoDPq2XnsW1m8EU6i49H35pKbiiP9GEnoTP2kvhsP+zj+U5yhkwcYEQlur9Gu3sDD4Zzc3MjLoe8sbypnXC0im82jIGI31KbsGB27gsOfdwMvDIqPzN3sG7RUbiVUzmUJzwcGzuS5y+3MPkvJnpkVWjBWdWUEdJ1DXIPmCuGZwiNnH8ODdhkfJTKcd/SxO8+aZVfAJvk59zuKvkR68zXvCupVlZlpj2MTjnDz4BUa8kyptIyGUcFRr4R3/TqKu3HPr/e38Sm+SMreWNnFtry8FsUO1pruy3NQTHs3nbWfYu9uPETft2cqOFK4Dzt7jLZdwq6kopil5xiYvp3W8RFJRoBlSGB7COjaus0Qwt5D3iqdifHMJcybmhfxvIsnp23ZUOYbWkmVKEqqRPYd/pElZjde4f7NLARFbdSQhI2tumomeidLdIU7NkpnPUdQJxe5F0SERXSaYjQz+Zd42Z8TEY4tE52ss+13XFEoIu2V2QsvVTr9tIr4MJAXCAHm9jvo0KQicQSF72vOkr4SqvFRGXVHn2vQ+Y3QqtzA4fAY55IvmMVYojtFmENThJqfBhBNcfHqef0askcQ1dASrIVsBygfHU0dh3/fpOUjQli9mBV7GeRfvpzWOWqjKs5pfPpF5pef4ej1RTEMLmXERJhnzcmClIRYIZzBu3/ECU8Cb7KSUamgWagLUy/RSL24XH+AgedE1UvGjYdjN0I1abYbzdpzVmCi7Uj6zGyPgfyWW6rrHHSEcCiyee8ZTuTl14meOj/3GW4/e4FMpzkbYY254apEbpJ64oWwrBIFo7leFHgoUeC2RIHdZwsSAFDCWGrwnr2RZyPc+8oqzZM3aKrNrzsDCbBU8fjX4IvqYt8xaBRx52k29Ow7f5OXjY9iN+V1ILz6mMhHfMtPBfueRgK6tm4DhLC70eGxRKc+ivhwIwdJfjGb5eSykdq5XLKwU++4YtgTEzsn55Poo2OSLYnETYRmULD5aQwxQtJJj2jB8HLeHKMvS1OuIVpszNRdFonlgUQR7KxsPOleD+TihY1cfJkosyWEsBdZmdTgiLimBIWVwI8Xy04U9sJouF9bzJLdhIOIOt+BzAx5tP1TQW10S+hV3JcP8TxO5KlXtjHeD6ahLFk+JFxFCJZkBUE243SvB+r0yyxY5nR9/myqxeys1hHCwZeoec9JmLkfxTuXEyHkiYj5RdqR+JlJ8pyyzLoJ6DqHuHYvjAg7KRKOIZZVhzKauSba8oLomvUuTBHCDYmw1uVvu7Ii0rVkU2ivgFM5SSHuBIUkAnZVZWb6G/sMe8+K5O5/Ubn73svxjp8y5+QrSxqZdwqG0zb7hQQVbCeo4P5mVxcv9gtwT0jaOcF5cL+At+rkpnPp+Ih1z0zenwRWS0DX1q1ZCEskUDYS3LezOOmK+Iv30nNIzRcRrkDdcyOaIzf3ODZvM7j7eSjG5NYhMpMc4Dgh6UYpW1UllnecZe1KdhpVXiRyVUcuLFPqwygPYEj6wjC0KSVg5OaWiWK6hBAORSLj65nklXoienFEeJon7frEiFB0cljlOL32W6gTxCY/P0c7EPFoZsSp9ESkKiWsIh+Fnrw45NEO5WNPmSUqH2hPqW+gLC9mrcowHGVJJG69licqq5MaESOEnaMILTTa/5X83yk6P6VjoXiJ5ghflOscd2LAam0Za1sxAV3noCWEgxdFVsxUKlC/08dOPo+sLwrn5Nn61axK5CapJ5kQjm4YlBdx47oIUdcPOKtnEtDxjyGc9+w5e0sCgZhEQjjeiXl7CHR8xIonGqsjgTUT0LV1axXCA4m45Y2hCL+2LM8mDgV7qC+IpgVFCFwhrJaAL9yo3JM3+X0RFJMdzvECcNAo4I7kvH2xd1C7Lmeu+juXF4nchZvlzlEbVtHOtxwWYQM6jW7OL7NCIRw6weNqIsLukuIIp85Zmn4Oq+S/yYY6d4/XvIiwEtSSjiG5EIWB5LfKhrKiiNZOVLSGlgoTlJ9Ee2sYVtvIt9TqRCSavfKIcEy6TWAYYzfLhTZaSmEVkdp7KBHyd3LkmuRvO4/RaiLCC5+ZNRs93j4ZAV3nsJQQjtssN5a5ef0hhpO8/bGTQ7/jfxTIuYG3STm6KuVb+ZnNxeo/fMXNcpENtJO8/tEpPknbVPq/85waWdkwLStVk0CJe0BwvBB2xfOD4bSOREI4ksIWHh8dH5Fs/rAUCWwLAV1btzYh7G7GaaH0USJ6S4vggFCK+QiAa1T8ZXdvCV82uXUnS3TRYVWR6TzuN4PH/8yJhDpH98iy/IcMKmXI6RfTzWGXigirXNZuRg6Ndz9oECuELyxzCSEcMbCTfDQvbSE2R9g7wiinlSOs0hmyspFGzo1Wub5eBHLvg7ysFPx+uOP2UsbNzb0Nizu1QUwtu+blLOVRTZ0iEU3BWLK8J3Jfv86gm5Ezmp0Xl0idsTnCau5IfrOca9qpBs79SxQRVj794uPTHu+6m27Uu0Fs1N25Tyd8koYXZRtdlCOs8vKLcpqH3UHVT3+ZPEtJnpltMY1sp65zWEYIO/aqLTn/HZXz7/2ciPBT5yQgJwjh/LshJyhMj1Pzc2p7kZMXJvde1dFoSeqJdjjuxVetQMnG4bZsUpt8zMj5Ww17zSpaD2RlM/BxkJGs7kkqfjg/f6aOWWE8a+9i9mmE2hvYQzHXj/BZIIF0E9C1desRwt7h66PamQiOidn0RsjbXS9HxTQaXWRKEvGLFnFKxuUIjzHsyqkDlSPJGf2AgXd8mnpjzz7oygcL1MkIcmTXsCeRRxvDsuQTi4Ee9Roo7z8H3gTbI0f9VL7HU+fUhULgWCC1kUi+rKQ0jGxQmp4g4QuV4MkJ3s7f4z8l59SNEIRPbVB/cQ3YEe5JTu70FIs4IXxxmUsI4bdyasRJHbViRk5Jc/mN5GiuycZFP+q48NSIuPxVr3/q1IhmXUSX7LNzTqZoIXvak9w3T3BmZEd04Y3sys5J3p3kF1oiRvt/47MRL4Sdc6drHWTHklPtbLi7WAgvLO/tEMc9OQpv8lGX2fzmmVMjnL7ICRjRD7gkFcKS4zz3gxqSOxlMGYoVwt5LxPA/6rQT2XY4lPxE00JXciSmJ2jMnhrRsgw8lQjW3FMjLnxmll29Sbfx3fTe6TqHZYTwWFbUCvs2dl815EQZyf9V9ludsBD6SJI3D3dfuR/H8DeOyRGL83KElZ1vlXOoTj6o4Z14MrYxzXlfVZlIjwOnRrgf8+jLZl55bmba677YW70c3u9Uwl9nlI9FWYV92fcxPbHFrSPnnjwhdXY6LViHsqPO24DntmJ285t7cs+xPN8l2XQ3RK9dhz2UPGwnwJPEj2z6TGX7SOByBHRt3VqE8LwzEx0Efg7iwnOF40+NuHn3ACX5zKdVDZ+DGzwTNfQJ2/EFOcT+mEzyVN0/uBHTHl4F0iIckRv7+dD5A/vK2bHvGjD7WfjDCXFC+OIylxDCeyd4NxYBPPmEqS2fu5bjuYJVJjpHeL4Q7r45RVEci6XOIVZnYJryVUFRxb6kGvdEJFetwDnPcpxe43scTpYgo6LUjVp2TD/3eIEQ9jaozC3vOD0bzwJHusWdAz1zjnDcmb2OH0uyWW4KOMknluflYQ/a8pUqQx3NJF8cPCijZpflJe++HPV3Ji9qXpQ6co7wwTN5RqxIGkpkdWXuM/NVPvt8OYPIq6cEdJ3DMkJYlVUblWvRTyxHPxMemoc3vfnqncs7b9CCn0+WM7APXliwL/rE8mXKBNvgPcNvTovyOE9tk1lXL/Thl0H3+M+fAy+fgYouOsPbuUdd+iT2MGRzYzYZB20wfHY1OZVDPZBJ/AifChJINwFdW7cWIbxZQ+EaEPnCRMyHPOLTI5zlrure5LSIpfuzUOQvXaPmBfM2wmlWF3tZjEFfZfWsiwRI4EICus7hm8e6zMuss69CUiQCaRHfPD8CIIGvTEDX1lEIe2/SyYVw3BnES442hfCSwFicBEhAl4Cuc9C9X2quSyyEvT0PfTucFpEaEOwICWwHAV1bRyG8xPiOBl3Jy5ID4p+PlvgCXswNKISXoM6iJEAClyGg6xwuc89UXJtACI+HffTUvorDhvNxIXt6WHAqELATJLBNBHRtHYVw4lFWGzJu4bDzI140ZENI/A6+xLVtRkGmRmzGOLAVJHB1BHSdw9W1aEtqTiCEe1YG+0c7ePSmhWZgz8OW9JDNJIFUEdC1dRTCqZoG7AwJkAAJhAnoOgdy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m0aZbSUBEiCBJQnoOoclb8PiJEACJLBWArq2TlsIr7W3vDkJkAAJkAAJkAAJkAAJBAh89913S/PQFsI6N1u6dbyABEiABEjgUgR0oySXuikvJgESIIGvTEDX1lEIf+WB4u1IgARI4GsS0HUOX7ONvBcJkAAJXJaArq2jEL4seV5PAiRAAhtMQNc5bHCX2DQSIAESmCGga+sohDmZSIAESCDFBHSdQ4qRsGskQAIpJKBr6yiEUzgZ2CUSIAES8AnoOgcS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i0Z5PBoBu7vYUW0ejzDCLnadf/BHAiRAAvEEdJ0DeW4fAfqI7Rsztnh1BHRt3dqE8LjfhGnU0Hz/Fz7fvIuDcg22VcZeYmE3RLN0C4/fBiHexN2DEoyahWp+d3V0N6Imt7/tyic0SjvomAUYmQZ6Rm4jWsdG6BMYjwbodzpotlvo7JnoGvnYyka9BkzTQst7Zn4sVmCYBkrJHxr9RvLKrSWg6xxCHR4P0e920Gm10RyV0GyUkIkQSWTTx300Zc7Wmu/xFxLa/STXrKrMVY6yBC8G/R76vSZqT0cwPzVRikK81P3pIy6FjxdvPQFdW7ceITxoopx/jEHlFA2jgMy4h3q1jKMdG59a5RkDGz86nhDGMf70jbIY627DQOVoBOOsAzOXWFVvxQQY9xuolkz89hdw9yd5iWhUkbIubsU4rLSRQ3GGtx5j8j736iP+NWeF8LBVQf6wg8IbcaLlPeyO+mjZJsxfxqmc6ytl/I1Xpuscpti6sK7dx5H/h0cns3Y6kU0foFnOwxgZaNbFdsG1+/aujW6zjGzsOCW5ZlVlrmqijNCrV1B6/hZ/4zbuPSqiXDHElu+5q3sr/NFHrBAmq9o6Arq2bi1CuGfnsN+o4KxniDH0fl0T1+53cXzeQSXeIkYGxRfCUaM8QKNwB0+L8YJi60aWDU45gTHG4x3s7HjzOR8zb8fyUpd9IKsAZxItDq4AjNCq3MDhzjt8qRclUYY/EpgloOscgjWNx5A5CnSta7jfnRXCiWx610LmfgfWeXtq4wcNFO+YKHwcIub9T91w8TWrKnMlk2eMnlXAfiuHk7qFco5P6ZVgZqUkIAR0bd1ahLCT3yrOfzeY4CrG7Np9G6/OxCAmWu2fL4SbpTt4nP2Af+zC5I171LVhGDZ++0Peye89gWHLLM+BIwAAIABJREFUv0PpExJVUNeFUi2ErB+h69nI7b9E4cM/sAvT9/iuKY6h/doR9ZlmCbce5/HxXxNuTM+NpHRPPqFVdtfAhgnKYCzX5SUCk/Udzmw9s2Wiz0Fc6ohf5pXXRrdMt3KGfEdFF9/jb0lT+clsoC7L8yGTPerCNgzYv/3hlImmsrj9isBzIkdZNK6Z2P1gYSxREet3SYW5fYAXlg1LIpvBiMigbUm6jI3f//qMm3d/kjGSfxf9tyI/KnUgL0sBR+p1yXHEL/+HRxPWS5Z35l8XJ59a8IZKEFvI3z9CNjB+kMzsXkNYWS28l3aG5lI0uhsaEp/5PHs1XwiP2lXceDgMtc2vZdiqoix9tzsqwsYfCVyNEPZrnSeEk9j0Wdunau3Byuyja5+LjfSf9WkfklyzqjIz5JRNMHfxwRqjXrEcu3T74AUssUtllY40aqFy4xCD43N0AtGbgdjCO493cfqlgdJICX0pdy52ZbZ7k1vG2k/5r1N7Jv8I2uDb9/BEbKU9sdM6PoJPCwmki8B2CeEZ9iMn5/VBu4yPEhnOJ1ovihfCw7aJ0sOmCNY+LE+wKkFTEJGdPW7DLu1i0JQyzwcwz7qYBthcQ9J8cSJllGgdoV07xM+TyHIPdm5fxNtHDCehC/dvDRGSKlc3ichNXkZE5WQJcp6gDpaZI4T3JFoYCLWoJfbvn/pi3RfL9/Ds2IYp/R62LBhPfwVeB6KPEpE0JCLZLZ2gXisiM+rArhyiIULdX9J0+7WHd1/8lwDVHvWyI45OLavePMCrho2KqLWek77SQ+ldH/WiK7eV2Nt72EPltAFDxs0dI1kd+DDwxtEbnx9+wK4hubShZQMZh3wR1h+fkY8I4WbS8jNCePoiEXRGPTuPfSuLN8JJdDz63lxyU3GkHyMJnamf1HfjYR/Hf4ozdN6BIi9+M8/AfCEc7+jTZcDYm6sjoOsc4lo0VwgnsOnOtUfRF8ILVkKcx2jxNasqEyuE5UX45sErNOyKk8rRMCo46pXwrl9HcVd8RPUGHg6DEXLvb+NTfJGUvbGyi+0SPhTFDtaa7stzUEx7N521n2LvbjxE37dnKjhSuA87e4y2XcKupKKYpecYTFaJdHzE1c051kwC6yCga+vWExEOPfxeFPHeM5yIUHLetBP95kU87+LJaVs2lGW9WiRVoiipEtl3+EeWj93a3b+ZhaCojRqSWQM9s/wny3qFOzZKZz1HUCcXuRdEjdUyuBjNTP4lXvbnRIRjy0ShxTuYcBu9MnuyHG9N81KdflpFfBjIC4QAc/sdeUkRR1D4voa8J1TnizWfazDi4y3pD49x3q5IbuBYIkJFmEMTLbmvK42jKS5ePa9fQ/YIohpKq7GQ7QDlo6Op4/Cj8UnLR4TwWCLkxV4G+Zcvp3WO2qiKcxqffpH55cfLvb4ohsG13ZgI88XTmkI40WPPQksT0HUOOkI4FNmM2PQkgjV6zyTXrKpMvBCWVaJgNNeLAg8lCtyWl3F3tQYSAFDCWGpQQYPrDzDybITbNuD2kzdo1tRm8IEEWKp4/OtuaGVrke8YNIq48zSLd//IfTwX6fxNAkgfxW7mo6uPiXzE0lOJF5DARhPQtXVrFcLucppwlY0/TbOMZq6JtoiJZFI4ZrOcU5V6U7awU++4Ythbrt45OZ9EH9VIdi15k58ITecvkTSGGGHipEe0YHh5zI7xkqUp1xCtRggPJIpgZ2UzYfd6IBcv3Lb4MpcQwtG8VEfENSUorAR+vFhWS5oXR8P99sQs2U1YZaYOZObxivKfCmqjW0Kv4r58iOdxVhN6ZRvj/WAaypLlQ8JVRHhJVhBkA0/3eqBOv8yCZU6nKxTCG20wv6XG6ToHHSF8kU1PIlg3UggH0qXEyrunFWW8vHzv5XjHT5lz8pUljcy7xumz/UKCCrYTVHB/s6uLFwthuPfcOcF5cC+At+rkpnPp+Ihv6SlgX78FArq2br1CODgykejq4kGblyPsCVJjz41ojiK78oMVB3c/D8WY3DpEZpIDHBehc6OUrarK+d1xlsUq2WlUedFbvbr1hWVKfRjlAQxJXxiGNqUEjNzcMisUwt7LQ/7jv7KBZV6kMvz3xRHhaZ50rFAcybKjWUO9/RaSxj39TU5RmDJoZsSp9ESkKiWsIh+Fnrw45NEO5WMvWT4gXEt9A+WBIRvRhuGXo2XE7TJlnd4yIrz4mWcJHQK6zkFLCF9g09MhhKMbBuVF3LguQtT1A87qmawm+acfzUslcfaWBAIxiYRwdP+Kw/qRt3dAx0fozCZeQwKbS0DX1q1HCMdtlhvLsvP1hxiGNiZdBHy+EA5F4+AK4T0RdYHV/9mKe/Imv9+WHc3+qRXxwmTQKOCO5DF/sXdQuy5HvQV2O19OCJ+jNqyinW+J+NyJ7M6eRjfnl1mhEHYi35ID62xcvJqIsLukOMKpc5amyvGV/GuV/yYb6tyN1fMiwkpQS96w5EIUBiZyHQNFEa2dqGgNRfgTlJ9Ee2sYVtvIt1SueiSavaaIMDfLba7h3YaW6TqHpYRwApueZFPbjBWb2VysSoQ32CWpN0mZmf7Gvsx6OcCjU3yStqn0/7HYoOtGVjZMy0rVJFDibo6OF8KueH4wnNaRSAhHUtjC7dXxEdswe9lGEkhOQNfWrUUIO8ahLfmhHZUf6v2ciPBTqCjkhYJ1wmRBRPixv+zuLeHLJrfu3LQLyVGVm95vBo90mxOhc477kWX5DxlUykDLS4twpFuCEyHmllG5rN2MHDTvnqMcNqCB/Ni5ZS4hhCMGdpKP5uW9xeYIe8ce5bRyhFU6Q1Y2R5ruEXpeBHrvg4x9we+HO24vZdzc3NuwKFWb1lQqTV7OUh7V1CkS0RSMJct7Tu/16wy6GTmj2Tk6IlJnbI6wmjuS3yxnoXaqgXMbVhgRdqLePD4tuTVkyRABXeewjBBOZNOTHHMWvWmSa1ZVJubezkkywVQo71lsyya1yceMnL/VsNesovVA0toCqRQjWd2TgyXcEyT8bQUzdcwK41l7F7NPI9ReHR/BB4UE0kVA19atRQiPJfpa2Lex+6ohpw/IMV1yLIyzG3ckwqjrnS2s/tboIlOSiN9ELQcHLS5HeIxhV04dqBxJzugHDLzj09Qbe/ZBFyXnZAQ5smvYk8ijjWFZ8olFY6kvdpX3nwNvzkQA+TcbytL493jqnLpQCBz1pjbayZeVpCm9Qj1wgoQvhIMnJ3g7f4//lJxT7/i00KkNqj+uATvCPcnJnZ5iESeELy5zCSH8Vk6NOKmjVszICT0uv5FxJmI15+ZrKwG49xC9hadGBDcB+u3x+qdOjWjWobRi3zmZooXsaU9y3zzBmZEd0YU3Mg9yzscimpaI0f7f+GzEC2FZg0Su1kF2LDnVzoa7i4XwwvKOcJVdLffkKDx/DsYcfzdzaoTTFzkBI/oBl1UKYfWSNe+DGs0M7K4439hnJF1Gjr3RI6DrHJYRwolsuqzytMo5VCcf1FB7Q0p4PrZxLh9Sip/CSa5ZVZlIjz2boE6NcD8AIh+xsQw8lSMhT+XrcNOvwrkv9lYvh/c7lfDHRuRjUVZhX/Z9vJFrZbPcpI6ce/KE/LvTacE6FNvjbcBzWxGxZ5OTe45hC7M9OXe8167DHsreGifAk8SP6M0fXkUC20JA19atRQg72ko2tdWin1hWu2r9t+ZQnmrcMMSfGnHz7gFKUq9VDZ+DGzxHWA6pdc/BVfcbX5BD7N828rUvN2LakyOGw4fAzzsLct4keuXk4LoGzH72Dv3ARog4IXxxmUsI4b0TvBuLAJ589tRGXU5xCDmmROcIzxfC3TenKIpjsdQ5xOoMTLMuX5XyhLY0fdwTkVy1Auc8m8g2vsfhZAkyKnTdiHHH9HOPFwhhb4PK3PLeOdbPAke6xZ0DPXOO8MEz1CxLjoWLHJS/YiHsPDPdOsyaPfnE8oG8JJqyA72w0s+0bovJYzuTEtB1DssI4UQ2XRUKfgr5820cvLBgK4F40Q7pJNesqkyw094z/Oa0KKs+U9tk1tULfbjB6pSZ7IOfA8c3Bipy9j+YsFryWWnp870nch67bcA5xt65R104iD0M2dyYTcZBG4ybuHtQRs2uyUlLTkUJ/EjSGcNyJLCdBHRt3dqE8OZgdg2IfGEi5stG8ekRznJXdW9yWsTSfVko8peuUfOCi8/w1Kw0cln8qRGrqZu1kAAJLCKg6xwW1Zv6/77My6yzr0JSJEInTKSeEDtIAhtFQNfWUQh7b9LJhXDcGcRLzgUK4SWBsTgJkIAuAV3noHu/1FyXWAh7ex76djgtIjUg2BES2A4CuraOQniJ8R0NupKXJR/9eD6S0yVmP/ObuCoK4cSoWJAESOByBHSdw+XumoKrEwjh8bCPntpXcdhwPi5kTw8LTgEAdoEEtouArq2jEE48zmpDxi0cdn7Ei4Zs8ovfwZe4ts0oyNSIzRgHtoIEro6ArnO4uhZtSc0JhHDPymD/aAeP3rTQDOx52JIespkkkCoCuraOQjhV04CdIQESIIEwAV3nQI4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pC+G19pY3JwESIAESIAESIAESIIEAge+++25pHtpCWOdmS7eOF5AACZAACVyKgG6U5FI35cUkQAIk8JUJ6No6CuGvPFC8HQmQAAl8TQK6zuFrtpH3IgESIIHLEtC1dRTClyXP60mABEhggwnoOocN7hKbRgIkQAIzBHRtHYUwJxM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RKI9HI2B3FzuqzeMRRtjFrvMP/kiABEggnoCucyDP7SNAH7F9Y8YWr46Arq3bCCE87prI3/8Z2ZNPaJUzCakM0SzdwuO3weI3cfegBKNmoZrfTVjPthRz+9uufEKjtIOOWYCRaaBn5LalA2xnHIGuhWv3jyL/JWYeD5so3XoMxD4jXVjX7qMb+G9d6xpmq72Lg5KBmlVF6h4Pzq65BHSdQ6jC8RD9bgedVhvNUQnNRglRSz3uN2EaNTTf/4XPN2WulWuwrTL2gi/r4z6apszB5nv8hTlloj1Jcs2qylzlPJLgxaDfQ7/XRO3pCOYneaaTurtE7aKPSISJhVJLQNfWbYAQ7sHO7+PlH8AjHSGMY/zpG2Ux1t2GgcrRCMZZB2YuXeHScb+BasnEb38Bd38Sh9OoImVdTO0DOrdjnhD+z7svMPNeqeA8/ijzOC/zWEsI/wfvvshL5qTaLhpGBUcjAx878vd0PR7f3txJ2GNd5zCt3n3RmryuPTrBp1Y5LIQHTZTzjzGonMocKyAz7qFeLeNoxw6UHaBZzsOQ+desi+2CW8betdFtlpGN7U+Sa1ZVJiHQpYuN0KtXUHr+Fn/jNu49KqJcMcSW77mreyv80UesECar2joCurZu7UJ40CiiNCygcHSEgZYQjhrlARqFO3ha/Ih/J8pi68aTDf5WCHhC+NXHf6dC2On7CK3KDRyOT/GpKdE3LSH8Ch//nQpht9oWKjcOMT79JCsMKw1HfSsjtnX91HUOwY6Ox8COqDZnpaE7K4R7dg77jQrOeoYIXO8nK33X7ndxfN5BRalcmeuZ+x1Y52333+o3aKB4x0Th4zAy//06ElyTpN4kZa5kZMfoWQXst3I4qVso59K2Unkl0FgpCWgR0LV16xXCyrnnOqj2K+jdCC/tLqbgpUZgVgg3S3fwOPsB/9iFyRv3qGvDMGz89oe8k997AsOWf4fWhyWqoK4LpVpIK155grpnI7f/EoUP/8AuTN/ju6Y4hvZrxwFkRLDcepwPiI/ZJethgjIYy3V5icBk/b7N1jNbJkosLnXEL+MLJLdMt3KGvEQIzV/e429Z0vzJbKBu5CUDOfAbdWEbBuzf/nDKRJc93X5F4DmRoywa10zsfrAwlqiI9bssm94+wAvLhlUOR0QGbUuWVm38/tdn3Lz7k4yR/Lvoe0w/KnUgjjXgSL0mOo745f8CqwpLlncEaVcyD1rws3PG8re85BeEU3YkutMQVlYL76WdobnkidXoFHKbGCNK1Z/nCmFPdNRlbg1EXKxKCMPlUn99hgHTahabmRSU0HUOcV2fJ4SdPQvjHdnCEIhxOnPbxqszEbmijmdtn7pDD1ZmH137XNLi/Gd9euck16yqzEx/VfvNXXywxqhXLMcu3T54AUvsUlnle3gvlYPjc3Qmyl60vdjCO493cfqlgdJICX15+TwXuzLbvcktY+2n/NfQKmnQBt++hydiK+2JndbxESmY3OwCCQQI6Nq6NQrhEdrVPUmL6Ere63Amx3Hx6MYL4WHbROlhUwRrH5YnWJWgKYhBzh63YZd2xVBJmecDmGddTLWAa0iaL06kjIqUSftqh/h5ElmWFI7cvoi3jxhOIs3u3xoiJFWubhKRm7yMyKnJEuQ8QR0sM0cI773Dl0BkfNiq4Punvlj3xfI9PDu2YUq/hy0LxtNfARFKXR/OuAMj+wDd0gnqtSIyow7syiEaItT9JU23X3uhpXiJIYljFEenllVvHuBVw0ZFHGLPSV/pofSuj3rRldujdhV7D3uonDZgyLi5YySRpA8Dbxy98fnhB+warZDjUc7Uzhdh/fEZ+cmqwpLlZ4Tw9EUi6Ix6dh77VhZvhJPoePS9ueSm4kg/RhI68wTujYd9HP8pztAJvEZEgj9cjAgvftRZ4lIEdJ3DUkJ4pvDI2cfwoF3GR7UHxI8mH0VfCL3nLB+/gufmul98zarKxApheRG+efAKDbvipHI4qUW9Et716yjuKh92Aw+HwWCM9zdZyfkiKXtjZRfbJXwoih2sNd2X56CY9m46az/Fft14iL5vz1RwpHAfdvYYbbuEXUlFMUvPMTB9O63jIy41rXgxCWwcAV1btzYhPO4YyBoZtBwjGfM2uxDxvIjnXTw5bcuGMv/1W1IlipIqkX2Hf+pFL0Ls/s0sBEVttA2zBnpm+U+W9Qp3bJTOeo6gTi5yL4gai+g0xWhm8i/xsj8nIhxbZo4QjjiYcBu9Pu6JE7L8TFKRlSq6ahXxYSAvEOLA3H5PHZpzJ3EEhe9ryHtCNT4q4yhC7yUnGPHxlv2HxzhvVyQ3cCwRoSLMoYmW3NeVxtEUF6+e168hewRRDS3BWsh2gLKk10wch3/fpOUjQngsEfJiL4P8y5fTOkdtVMU5jU+/yPzy4+VeXxTDYCpOTIQ5dkovmSMcH212aw4KdlccMEd4oRn5BgroOgcdIRyKbN57hhN5+XWip8oSJBC10XsmuWZVZeKFsKwSBaO5XhR4KFHgtkSB1Qu8mAQJAChhLDWooMH1Bxh5NsLftHr7yRs0a2rj4EACLFU8/nU3tLK1yHeoFMI7T7N494/cxwu6O3+Tl42PYjfzEzvrbThP5CO+gcnPLn5TBHRt3XqEsGyksApFDK2Bl2ZwCSEc3CwnQz5SO5dLFnbqHVcMe0vKOyfnk+ija5TlTX4iNIOCzT+5IiZS4aRHtGB4OW+O8ZKlKdcQrUYIDySKYGdl40n3eiAXL8wnvkx0vsdHWmKFcDQa44izpgSFlcCPF8tOFPbCaLjfnvixdduRmTqQmcc12v6poDa6JfQq7suHeB4n8tQr2xjvB9NrliwfEq4iwkuygiAbeLrXA3X6ZRYsc3pefybV4iIhHP5vF5wacfyntC2a2xuJHk1ER+SOKqWFp0Z8U45BdVbXOegIYTdFwjHEcjpEGc1cE215QVTaLYlg3UghHEiXEivvnlaUkZU2Cazsei/HO37KnJOLLGlk3jVOn+0XElSwnaCC+5tdXbxYCMO9584JztU9J6bVEhHe99K5dHzEN/cosMMpJ6Br69YihJ03WVmin+48vowQnt244QrUPTeiOXKPnYqNpAV3Pw8lh+vWITKTHOA4IelGKVtVJZZ3nGWxSnYaVV70Vq/m4IVlSn0Y5QEMYTMMbUoJ8JlbZoVC2Ht5yDsbuOYtXYb/vjgiHDkaLxoxHcmyo1lDvf0WksY9/fk52oGIRzMjTqUnIlUpYRX5KPTkxSGPdugIsSmzROUD7Sn1DZQlL7cVTdlJGuVVrU9a9oIc4dCIrixHOOWWkN2bIaDrHLSEcPCiyIpZOoRwdMOgvIgb12VfgesHnNUzWU3yfdu8nGpnb0kgEJNICMc7sVkhnNhH8GEhgXQR0LV1axDCkaN4ZsbhUWjD0vxhmrdZLiJC4ArhPRF1gdX/2Wp78ia/35Ydzd4OZ//NPxItHTQKuCPpHF/sHdSuyxFCgd3OlxPC56gNq2jnW85xWWEDOo1uzi+zQiHsRL4lB9bZ5HI1EWF3SXGEU+csTfcIPUvlv8mGOndj9byIsBLUkjcsuRCFgYmcpNgURbR2ZvLMgy9XCcpPor01DKtt5FsxKTtXGBGePTUiMp4Uwumy2F+xN7rOYSkhHLdZbiypRNcfYujluSbZ1DZjxWY2F6sS4Q12SepNUmamv7Evs14O8Mg7zUUuUml+142sbJiWlapJoMRdtYkXwq54fjCc1pFICEdS2MLt1fERX3ES8lYk8BUI6Nq6NQhh9VG0kSxoB3/e0q637Lvjfz3tQnDzhXB42d1bwpdNbl1viW62WslRFZV8vxk8/mdOJNQ57keW5T9kUCkDLS8twpFuCU6EmFtG5bJ2M3LQvHs+Z6wQvrDMJYRwxMBO8tG8vLfYHGHv2KOcVo6wSmfIykYa0z1uyRN5ex/kZaXg98Mdt5cybm7ubXjVQG1aU8uueTlLeVRTp0hEVxWWLO85vdevM+hm5Ixm5+iISJ2xOcJq7kh+s5yF2qkGPm7CiPBXMHu8RRICus5hGSHs2Ku25Px3VM6/93Miwk+hVpacIITOEWZJrllVmWiH41581QqUbBxuyya1yceMnL/VsNesovVA0toCqRQjWd2T0wrdEyT8nIaZOmaF8ay9i9mnEfWhakVsKR+RZPawDAlsDwFdW7cWITyLNSY1Qo6KaTS6yEhO4+QErdCFvhAOfFBD5PWwK6cOVI4kZ/QDBt7xac7GvAddlJyTEeTIrmFPIo82hmXJJxYDPeo1UN5/Drw5EwHkm/GhLI1/j6fOqQuFwLFAaqOdfFlJ2tIr1AMnSPhCOHhyQljgO2I5dGqD+osfIb8nObnTUyzihPARLipzCSH8Vk6NOKmjVsxg5PEbGWciVnPu5kIlAPceorfw1IjgJkC/PV7/1KkRzTqUVuw7J1O0kD3teWfZSpmM7IguvJFd2TnJu5P8QkvEaP9vfDbihbCsQSJX6yA7lpxqZ8PdxUJ4YXkvRQH35Liyrn8W6uy8nDk1wumLnIAR/YALhfD2WM+Ut1TXOSwjhMeyolbYt7H7qiEnysjRi8p+Ox9vkZfdyfMkNrWcQ3XyQQ2VR1zC87GNc/lAx0RAR+z84muS1JukTKTHnk1Qp0a4HwDpy2ZeA0/lSMhT+TrcNFXffbG3ejm83wmm/El9zn6Yfdn38Uaulc1ykzpy7skT8u9OpwXrUD5X4m3Ac1sRsT2Tk3uOYQuzvZ0heu067KHkYTsBniR+JOUTnd375gno2rrNFcKhPNW48Y0/NeLm3QOU5DOfVjV8Dm7wHGE5pNY9B1ft4h1fkEPs33aSp+r+wY2Y9uSI4fAh8PPOgpw3O93lcNeA2c/eyUEM040QcUL44jKXEMJ7J3g3lheIyWdPbdTlFIeQY0p0jvB8Idx9c4qiOBZLnUOszsA06/JVKU9oO/5CRHLVCpzzbCLb+B6HkyXIqCh1I8Yd0889XiCEvQ0qc8t7Z54+CxzpNuOMHMSRc4QPnskniy05Fi5yUD6F8DdvlDcFgK5zWEYIO0+GbFSuRT+xrGxs8NEIfgr5820cvLBmP8McvXGSa1ZVJnhv7xl+c1qUYPbUNpl19UIf/iacOmUm++DnwPGNgYqc/Q8mrJZ8Vlr6fO+JnMduG+5nzp171IWD2MOQzY0PDk3OcofaUFtGza7JqRxORQn8yKbMSLaDBK6GgK6t2xAhfDVQktXqGhD5CkbMl43i0yOc5S45A9k/LSLZfQKlFor8pWvUvODiMzw1K41cprMRcjV3Zi0kQAKrPTXim+KZ9GVWQXH2VUiKROiEiW+KFjtLAmsnQCGsPQTLCuG4M4iXvDmF8JLAWJwESECXgK5z0L1faq5LLIS9PQ/El7CFAAAgAElEQVR9O3ASUmoosCMksDUEdG0dI8JLDPFo0JW8LDkg/vlITpeY/cxv4qoohBOjYkESIIHLEdB1Dpe7awquTiCEx8M+empfxWHD+biQPT0sOAUA2AUS2C4CuraOQjjxOKvNFrdw2PkRLxqyISR+B1/i2jajIFMjNmMc2AoSuDoCus7h6lq0JTUnEMI9K4P9ox08etNCM7DnYUt6yGaSQKoI6No6CuFUTQN2hgRIgATCBHSdAz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unLYTX2lvenARIgARIgARIgARIgAQCBL777ruleWgLYZ2bLd06XkACJEACJHApArpRkkvdlBeTAAmQwFcmoGvrKIS/8kDxdiRAAiTwNQnoOoev2UbeiwRIgAQuS0DX1lEIX5Y8rycBEiCBDSag6xw2uEtsGgmQAAnMENC1dRTCnEw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fENIDAejYDdXeyotoxHGGEXu84/+COB9BPQtXVrE8LDZgm3Hr+NjMwjnHxqoZxJMmBDNEu3MFNF8NJHJ/jUKiNRdUluyTIrJeDOgTw+/msiv9KaWRkJkIBPQNc5hAiOh+h3O+i02miOSmg2SrN2ddCGVauh/tsf+Bu3ce+JibpdRW53WpOW3R/30TQN1Jrv8Rfu4qBcg22VsRcUeKsqc5XTRoTpoN9Dv9dE7ekI5qcmSit1Tq5PbFc+oVHaQccswMg00DNyV9kr1k0CG0NA19atTQj3rAz22xWc1oryzur/drGXzyGT6A3WE8I4xp8xRrlr3cDDPoXwxszQmIZQCG/y6LBtaSGg6xym/e/CunYfR/4f4gIMgybKeQPDSh11o4DMuId6tYyjkYmzrgFfii1v9wdolvMwRgaadRHVcOu1d210m2VknTatqsxVjfgIvXoFpedv3ReER0WUKwaqpT03crvC37jfkHpN/PYXcPenmrywCLNV32SF7WVVJLBKArq2bm1CuGtdw/3RR/xr6cYCfSEcL3ad+rsUwqucZKuui0J41URZHwnMEtB1DsGaxmNgRwTVPLvas3PYb1XxZ6eKPf/Cno3cvoXy2RCmp4SXtvtdC5n7HVjnbVRc1Su6t4HiHROFj1Kvch+rKnMlk2eMnlUQNjmc1IVFMDx+JfdjpSTw7RLQtXVrEsJDtMq3cJgTIexYMp3fckLYEV3dCs7yHZjmL3j/9015YzbRqBvIB5buMOrCNgzYannvZswynBjda/cnsRGv4a9keb+CgSxLdStnyHdMmL+8d67/yWxIhCQfiHqLHW9bMA0bv//1GTfv/gTDln8XfSvvp3zcxH8+DGAVwq/zo3YVNx7+Crzy2fnRmgMcB52F1zLHQb38Hx6dfBLmah3OLd+d/Fv+NJa/5SXikw2/OKh21mp1/PbH39LOA5RrNqyyRDGGsqR36zGiiS3uLRWLZKkOsUJYLa/KMqj9+1/4rPgJJ8ssOpGfUauCG4e7+PCPjSmWHuzcPhrC3V8CvJivzlzjNSSwvQR0nUNcj+cJ4UHbRmuYR6USsHWench//NcVrFje7se/LPdgZfbRtc/FpmWxqjIz/VW23hR7Y41Rr1iOvb598AKW2OuyyssYtVC5cYjB8Tk6E5Uu9l18zZ3Huzj90kBppES7lDuXlD/fxMeAjU8ZQcBuKwMY8E237+GJ2EZ74luS2/XtnclsOQlcTEDX1q1NCKtcpmbZNWR6Pw0hLAnF954dwzYlv23YgmU8xa94PV26G3dgZB+gWzpBXVI2MqMO7MohGiIQJ8twjhDu4vhPMXKT/K4d2Z8w8nKW7+HZsQ1T/uOwZcF4KqL19Rm6Xp6WErJ7D3uonDZgiJobNE1ZMvv/9s4XMI3sa//PutRRVVaVrilVm6gS9aMqVJWqpapUlapO1TtxuM5XdV5VVpVV4atCVagKrqwKr1pWhapSVdzi9nfmH8wMQxhuhgKTJ2Y36eXOvZ87nPPMueee6aI6Fb3uvIa/4teibP+ZRd/22Rjtah61zjd804JCuPXrr8ho7YBBhmwjmoUSjD+/oXCFEJ4aYd+WZ3CcGYy7JqpPm8id9mWe8vtYQkTWj/C4/Xjg42GxiLcXN+fAxh3U8o/Rr56iKdure7LdqpdfyZzOMZSoyp7reDLn/8D0lLBEh4r3TJQv+rAQL+erdrfxUySwqwRUncMqQjiq7UQCArlHIlqnD+iObVvF7tvC+zj8cO3ayIJjA5NqEymEJehx5+gtmmbVTstoalUc98s4GzRQEpvfqUkK3sgfQHD/NjnFd0nZm1gBmE4Z5yXhUG/hU1hMuxd1bGEeZ9+9IIII29uPMfDsthWsKB7CzH1Axywj49rGoe75lnkhHGXXd/Ue5rhJIA4BVVu3ISHsfGk7L18j223NP2nHmbFEF+zDcoiXGuEZms//GrODWe7WXckVoXb0tFnB554YI0/LicErPqij4AlVVwjPH+pzx5MPpnvYfRolnA8NiWJORNiWoI90tOVvTiB6iGbxHl6UPGHrGfl3eNcaIN+1DO7UWqJcG8r4j3HsOoFphPfdO8i5CNT6s3w8S6TmukDl+HhmUMMRYRH/uhjpbOEN3kxzquejrNYI7LmIcwscQFzIY/kihoXwpGeipMt2pzxAeHMeNou496LkRpkdJ1PNfcbI3Umw+xCRfGHPOw7f5eNiCxJIEwFV53AtIewKt3b5Qg5t7bsP86vb/aREbpx+ooVwDyf+aK77MD6SKHBHosDODh1EwLp22gqm3HqE8el3ObCWcUU6cPf5e7Tq1gG/ITr1Gp79ngns4M1HtYPCdtgsiR3M4ewfuY7rm+y/yYG4z+JP5HEguNMXadfTdFdzLiQwT0DV1m1MCOsihJvypN0QQSPxRTEYNXnSLuJUTtTGO0mrIoTDFQoc49GSiG1fyzrCOiRk7aiqf+t9mRCeClR3kez2LQkKOxHL+Z9gdMPaPrTHIf1cZnXUM23boNqSWQxfPSMisXlg/7uTVuIZwEtovbJEU73rTOxTw/2KicmBPxUibGDLEmWQgy69W7OcandLMy9bmktTuBMUwpF0QpUlJl0Nt7ScK3wdYWwUgluTwX7CfGk+SOBmEVB1DupC2Dm89myo4bM8OE+DCmKrVrX7cQRsUm0WCuFAJSPXnmTP8L0hwQxrF0uU8J63S2XnK0sKg/sZe2zmawmEzKdzGZXQA32ggo7fTsPxCXsnuLSu6Q3U3Y1zgjIx7PrNuu052xtIQNXWbUgIjzHoDrBXKCDnRV4X5FstXsskhLBfJOWmAjSYtxwSUqsK4XCe3Fi213QpMdT5CEm9nf1Mc35916sMUKpn7FJFGStyXKoj0zIwqTpCOSiEv6KVFWPbrzhpGFZEoNgXgVtAJ5AT7DOY5QG0yhCa5N6O/IcL53L7rvhGJSqE5XR1U8R/o4OPQTizvGM74lLH/qWkk2R9/59zx7iU7w20DpzyjSag6hzUhLDsysgOzaGZw0lPHrC976Xd2ep2PymRG6efeEI4fGBQAg7aLRGijqgN75otyqnu6SKQfVWNro4Iu0I48lCGV3I0hl2/0d8CTv4mEFC1dRsSwhM7x3TPK/xtr5BEEcr3fAJv2bIlIYSdaK9RuRAjtqaIcODktJWzK9ez8ryknI5zgHhxRPhf3RLnNaAhT/wTyYUV59Ix82i7EeOwEG6LqDUkF6I41LEvkdOSRGS61VHocNwsglwf1dAptOUgy17wNPgaIsJWoffJXrC4e9j4982CpJHk8KHTQNU9XT3vIKxIdw5GvodOvoVsPYuelOFz/G0cvsvuK/47CaSLgKpzUBHCQylpVtBG8nDdse1K8Gd1u5/UQbg4/cQTwm4O8PgUX2W3yjomMtulkh05SXNr17yDyYuqbDji+dFo1kcsITy3W+kfcQy7nq7bmrMhgTkCqrZuM0LYPuDUlJO0EtXzIgZublU/dAJ38VqrCOG8RBZ9OcJ2GZ4XyJ19R0OSUiNzhN1SPfuKOcLT3C4rh2ziVFvIn0vKQdGbmSPG38g2mSNsg8LYqpRQGddhjCto7UsZoaJ7KC8iImxVhbDEZGu/hYLUjxzXrZJD4UMU7u9WTnEvK0XqnReOBCMX0TnCw1YV1Z6MQ/Kcp+cEY0WEo/vrSS3pQzks6OT3ejnW51JSbwrHWZM3krftq0RhH8KRvzeLhtQTbdu5evaPJ+Cv5EvrQQI3i4Cqc1hVCE/EFhQP2yh/lt2oOREsvanY/aRKo8XpJzxhz7b5c4StnTY5UN2RQ2rTF1XYf6sj36qh/Uii4L5UCqfSDZwKEl5Ow1wf88I4XN0n0jcFxhvHrt+s+56zvXkEVG3dZoSwF7nLvHWKpHsHCNq5WY6wlIppNnvIliWy6YnlwLqqCGGraoRXEUL6t04AS6H2CxFWdtFxr2pBjKoRCw/LfZSqEScN1EtZqXYjlSGqxxhr3oERMVZZOflbfC/X3pf8MnljkiFFzwdffFUgQhFiK2Wk3MR4kofWtQ7chSPIIaFrRaDrXeQmkvtrR0qjhfAxHkrecm+atxzewpurGmHPxUSmYVWN8L0OKZYQtg7aWdHeDN42pfqE1KsLVqFw+rOFsVTJeN8UYSwnsgeSBlKXA4NfvkmuYaAkm8VRl4jwHqpNX31Ra65L+d4848AZ32wCqs5hJSFsv1DjmTx8X0h+cNhge5Vk3B2bq+z+3EWtkmv7qE1fqGG9Za6MVxMTl/LWUOdKSbUJXdwtlWlVjXBe5jGQQ84aXvj9lP0Rd5eqv49Pe9XgYWJ5sYhRPJBzGO/ls3JYbtrHvlN5Qn7vdqWC0VMpyekewHNGMX/4zalo5FQ9yosf6MvOmTmSwIQEUGRPz33pydV2/WZ/Ezj7tBNQtXUbEsKW6LRyZXUYbXlt5jep6XtUQd2rz2jbNid6OqtBGV5CFSGcx8nZRESoVcZG3rwj1zQbUqnAb7dj1RGWk8Rzr4L2IponOJM0Bm36OlBTXjPq1MG1TWa/gVrNsGvz3n34XGoIS3Sz+QBPp1ttYaEbrpSwRAi7h/u6+qK6wY7BNF+eYeA7eBGVyxasIxyud+xOKKYQtvMDW3VobgmhQF1ib2ntt1HVYFg1nN06mXquiQdPxzgNvY7UFs1SZSL8Cu3lfNNuCjg/EggSUHUOURwX5bwuqoNr9+F/E90yux91Uf/rk7/dxdFr2Qm66hXL12njv75r296fluQhfWaz9YbY8NDr2pxScf/xlan0dRSYs/XqaamTbrr16+1rNGRO8kY+n5+IrPfu903wfGZdahpboeb4dp3fDxJIKwFVW7c5IfyDV2L9bzFjdYIfvKS8HAmQQAwCqs4hRtfpbhL7IV8w2GdBJEViLkCSbkScHQlsEwFVW0chnNgqUggnhpIdkQAJJEZA1TkkNoBd7Si2EHZSIx4N5neodnXqHDcJ7CIBVVtHIZzYalMIJ4aSHZEACSRGQNU5JDaAXe0ohhCejAboW+cn5K2b1kuXpm+83NU5c9wksMMEVG0dhXBii04hnBhKdkQCJJAYAVXnkNgAdrWjGEK4L2cVDo738OR9G62a9wa9XZ0wx00Cu01A1dbdGCG828vL0ZMACZCAGgFV56B2NX6KBEiABDZDQNXWUQhvZr14VRIgARL4IQRUncMPGRwvQgIkQAIJEVC1dRTCCS0AuyEBEiCBbSSg6hy2cS4cEwmQAAksIqBq6yiEeU+RAAmQQIoJqDqHFCPh1EiABFJIQNXWUQin8GbglEiABEjAI6DqHEiQBEiABHaJgKqtoxDepVXmWEmABEhgRQKqzmHFy7A5CZAACWyUgKqtoxDe6LLx4iRAAiSwXgKqzmG9o2LvJEACJJAsAVVbRyGc7DqwNxIgARLYKgKqzmGrJsHBkAAJkMASAqq2jkKYtxYJkAAJpJiAqnNIMRJOjQRIIIUEVG0dhXAKbwZOiQRIgAQ8AqrOgQRJgARIYJcIqNo6CuFdWmWOlQRIgARWJKDqHFa8DJuTAAmQwEYJqNo6CuGNLhsvTgIkQALrJaDqHNY7KvZOAiRAAskSULV1ykI42eGzNxIgARIgARIgARIgARJQJ/DLL7+s/GFlIaxysZVHxw+QAAmQAAlci4BqlORaF+WHSYAESOAHE1C1dRTCP3iheDkSIAES+JEEVJ3Djxwjr0UCJEAC1yWgausohK9Lnp8nARIggS0moOoctnhKHBoJkAAJzBFQtXUUwryZSIAESCDFBFSdQ4qRcGokQAIpJKBq6yiEU3gzcEokQAIk4BFQdQ4kSAIkQAK7REDV1lEI79Iqc6wkQAIksCIBVeew4mXYnARIgAQ2SkDV1lEIb3TZeHESIAESWC8BVeew3lGxdxIgARJIloCqraMQTnYd2BsJkAAJbBUBVeewVZPgYEiABEhgCQFVW0chzFuLBEiABFJMQNU5pBgJp0YCJJBCAqq2jkI4hTcDp0QCJEACHgFV50CCJEACJLBLBFRtHYXwLq0yx0oCJEACKxJQdQ4rXobNSYAESGCjBFRtHYXwRpeNFycBEiCB9RJQdQ7rHRV7JwESIIFkCajaOgrhZNeBvZEACZDAVhFQdQ5bNQkOhgRIgASWEFC1dRTCvLVIgARIIMUEVJ1DipFwaiRAAikkoGrrKIRTeDNwSiRAAiTgEVB1DiRIAiRAArtEQNXWUQjv0CpPxmMgk8GeNebJGGNkkLF/4Q8JkAAJRBNQdQ7kuXsE6CN2b8044uQIqNq6jQrhyaAFXauj9elvfLtzH0daAy29KPIuzs8IrfLPePbR3/YO7h+VodUN1Arxeolzpe1o48y3U/2KZnkPXeGkZZvoa/vbMTyO4loEhh0D9XoDf/z5Bbj7EE9KVehGDVG38bBZRHls2ms/6Wq41Srhe6MU83tzrWHywztIQNU5BKY6GWHQ66Lb7qA1LqPVLCMbZjHswKjX0fjjT3zBXTx8rqNh1rDvN8Vx2oT7nQzEL2iotz7hb4ifqNRhGhXk/UGApNqsc30leDEc9DHot1B/MYb+tYXyHMTrDIA+4jr0+NndJ6Bq6zYmhCc9A8XDBrLvmjCr+8iMh+iOMigXcjFXwxXC+IC/PKMsxrrX1FA9HkO76ELfT1e4dDJoolbW8cffwP3f5AGiKU4mXVOMufZpajZB3yyhZADVRgNaUTzjqCeOv4Y3vQJOxWkGneUEXe0WWqXvaJQysERxYWRipPOBKE13RZJzUXUOszH0YPx0iGPvD09O8LVdCQrhYQuVgoZRtYGGVkR20kejVsHxWMdFT4N9d8ZpMzfxIVqVArSxhlZD7B2cfs2MiV6rAsdbJNUmSer+vsboN6oov/roPCA8KaFS1cSW553dvQR/6CMShMmudo6Aqq3bkBDuw9w/QKt6gZ5yRNMTwmGjPESzeA8vSp/xr17YuYXkgG8YgWETpXs6cmcDW9jOfpzvSFO+I8Gov3V/FzAyR/Kg54jiRvGr7BYkGlq6YYuQ7umqOgc/lckE2BPV1jN+wmFvXgj3zX0ctGv4q1tD3vtg38T+gYHKhXWvQh74lreZWwkJmGQPuzAuO6g6qld0r/OdKX6Wfi0Tn1SbtdwG8qBrFIXNPk4awiIQHl/LBdkpCdxYAqq2bjNCuC/G7UC20S67M+O28tItFsKt8j08y53jH7M4feIe90xommlvPd99+ByaKb8H9p0lqmB9LpBqIYN66wpq26i/QfH8H5jF2XN8TxfH0HmHi76GbKuMn58V8PlfHY4EdyIpvZOvaFccoTKK0QYT+VxBIjA5z+HM9zPfJgwwKnXEa/PWHaPTpidiq9DVof/vJ3yRFJXf9KZEdQrBrfZxD6amwbS2Pa00ltD2pDOvEDw7cpRD8ycdmXMDE4mKGP+VNJi7R3htmDAqwYiIlR6gyxr99+9vuHP/N1kj+b3keT8vKnWED36n6E7JdrJv/g9PpqxXbC/O9KfDHk6+tuEulSA2UDg8Rs63fpDM7H5TWBltfJJxBu6lkURvf36G8C3kDNFjHlwne9yyzft55N0zs3/vy/2rDXW0JGI8lbmTLrRbDRTtbVW/KF75C8QP3BACqs4hCs8iITzsmGiPCqhWfXbD/T4UPv9rC9Y4beas2Jy9tFr0YWQP0DMvxa7mImyqWpu5+Vo2Qc/g3JigUTVsu3T36DUMsUsVKy9j3Eb19lMMP1yiO1XpVuC7jHvPMjj93pQUJku0S7tLsSueKYsAG2k/pd3Mnskvfhss6VPPxVaaUzut4iNuyBeA07wxBFRt3UaE8Ei21X5+msPJeQ5dw8Dvn77YwkdvytZw7NzeaCE86ugoP26JYB3AcAWrk4ZhIvehA7Ms28ktafNqCP2ih1lA2jEkrdcn0saSHWN06k/xn2lk2YnQGZXPsg3tRZqDUbs4Ijd+G5FT0y3IRYLa32aBEM6f4bsvMj5qV/HghSfWPbH8EC8/mNBl3qO2Ae3F78A7X7TeEl+5R+iVT9CoiygbdyWd5SmaItS97UlnXnmcffcLuj052ydOy9pWvXOEt00TkgUjQtJKX+mj7IuCjjsSSXrcR/W0KekBe+4ayYPS+dBdR3d9fv0VGa0dcDyWYzQLJRh/fkMhJIRbcdvPCeHZg4TfGfXNggjXHN4LJ9HxGLj3kpOKI3fNWEJn1o/0d/vxAB/+Emdoq1iLxfxG6CJhEemURZQv/Inarr4x5o8TvYqAqnNYRQhHtZ3Iw3XukXz/Ix5cvfbL2tjfj+PwQ6T73Sw4QYqk2iz6zt05eoumWbXTMppaFcf9Ms4GDZQy4iNqt/F45I+Qu3+bnOK7pOxNLLvYKeO8JBzqLefh2S+m3YvO20+xd7cfY+DZMys4UjyEmfuAjllGRtJM9PIrDHXPTqv4CH5vSCBdBFRt3WaEsBs9vPv8PVp1OfQgBiUoKOJkTi2KeN7H89OOHCjzHr8lalaSVIncGf6RA0VOz87f9KJf1IYNSdDYWp+yo3fNqh39dXLemijeM1G+6NuCOr7IvSJqLKJTF6OZLbzBm8GCiHBkmwVC2HUW3r8Gx+jOMS8OxZilkThRyhLOh/IAIcCceUvUsici11sacQTFB3UUXKE6P3fvih5XJ3rj/IzRrt7G09EHXHaqkuc3kehOCbpERdtyXSdBIJzi4vbz7h3kjCBq3hpYTUV05rpA5fh45ji8aHzc9iEhbDnoUj+Lwps3sz7HHdTEOU1Ov8v95aUxuHOxGPpTcSIizNcTFhNbZFsPDPfEsV4Kr0y/AUnLRNPejo4W2ukyc5yNCgFV53Ct+9UVbu3yhRzs3Y/OhY3RJimRG6efufl632F/NNeNAo8kCtyRKLD1fRSTIAEASxhLD/aOzSOMXRvhXFfOv3q+bm8oAZYanv2eCexsLfMdw2YJ917kcPaPXMe1wfbf5NC0s5sU8l+xfITK3cTPkMD2ElC1dRsUwjmc/2PaQsv5mQnWeCfgIw7LWRLLqkRRNrDX6Dpi2N2e2zu5DORg9gx5kp8KTVtNhdIY5oWwKEJJj2hDc1M6bOMlW1PetvYyY2ZdZVmboUQRzJwcPOnd8uXiBccW3SZ8c0aMf+760W0sYfnTYUuCwpbAjxbLdhTWl8O6XAjP0kNmHLIzBzL33QqPbSaotV4Z/arz8CGex66g0a+YmBz401BWbB8QrnIvlmUHQQ7j9G75+oxyjItsQuJC2LmQ9VCiZZyIuO2EO5VACtD2miiObFMEVJ1D1Hjj7WA4h9eeDTV8lgfK6cNzoMM4bdyc5I1GhIPpUmLBnWpFWdlpsyq1uA/He17KnJ2vLGlkboqVzct8LUEFv6+b31282i/AuebeCS791WHcXScnnUvFR2zqjuR1SWA9BFRt3QaFsD8q6kCxjUbLybddfgZ+UY6wKza1vBPRHF+Rt+nfTh6JMfn5KbLTHOAokehEKds1S9Tt2dti1dwsqrxM5C4VwuUBtMoQmqQvjAKHUnxGbmGbBIVwILdvgVj2HIIbcV5VCDti2+dkxrLtqEvppc5HWBXEpj9ejrbvQaWVFafSF5FqKWEr8lHsy4NDAZ1APvaMWaz2vvGUBxoq4sTb1VHw4SimuHVv5rmcY3Vh4X1yJPfdz+jWnDz1vpGVEnq9UJrIegwMe91dAqrOQe1+ld0dORx2aIyPIJ8AACAASURBVErqW08e6HNRvcRp4/MJWyWEwwcGnQOrlazjB+zdMxH/XlWNRQ8O9tkSXyAmlhCOPHzwxD3XoOIjdvee5shJIIqAqq3biBCGbLH/dDjASegAgW00OrJd3rW2y5f9LBbCAZEFRwjn5cCGb/d/vvO5A3zRAtAqV3VPxv/d3EP9lpQQ8k4uS4/XE8KXqI9q6BTacrBkL3Q6exbdXNwmQSEcOO29noiws6U4xql96MvK8ZX8ayv/TQ7UOQerF0WErYcQyRuWXIiiHCTblzq6JRGt3bBoDUT4Y7SfRnvrGNU6KLStSFZol2ANEeF4h+UycuDQV75q7u71nOGy7wz//SYSUHUOKkJ4KLsoBW0kD/Md245F/cRpM3302/RhudABWvvsiJUXPD7FVxmblf5v1/LWchLAkZ2qaaDEOd4aLYQd8fxoNOsjlhAOpbAF2ar4iJv4beCc00xA1dZtRgi720mjwGl8KR9VfIB64RxDiSgszxJeEhF+5m27u1v4csitJ0/s0f1aEYqCRKN9+b9zQsy9fezSPbItf55FtQI5KT07HHYtIWzlsvayUjTeqc8ZNKC+/NiFba4hhEMGdpqP5ua9ReYIuyWM9pVyhK10hhweycFGO/rvRqDz5/KwUvTm4azbG1k3J/c2KEqtQ2ut/RYKUkt5XLdKK4VTW1Zs74rcd++y6GWlRrNdOiLUZ2SOsHXvSH6z1DXt1nz7GHGjx6uUT5MDMuXCUB6Y5AFAxqb/ZKKQeFH+NJvJmzk3VeewqhB2DiW3Uf4suzQLRHCcNoHrJlUaLU4/4QlHPfhaO1BycLgjh9SmZQ3tv9WRb9XQfiRRcF/lmbHs7klhCaeChHesYK6PeWE8b+8izmkEQTm7V1f6kZt5/3PWN4eAqq3bjBCWdbHyXAv62H2JwB4GUiy9IocKpieMpVRMs9lDtiwRv1zUQkblCE/kXQRSdaB6LDmjIqjd8mnWE3vuUQ9luzKCHCsa9SXyKC8hqEg+sWiscb+JysEr4P2FCCDvYrINXX2AF3bVBXnb3fTEv5XLLG9WkiH1iw1fBQkvIuyvnOCe/P3wl+ScuuXTAlUb7JiBW6z+oeTkzqpYRAnhY1zV5hpC+KNUjThpoF7KSoUeh99Y8x1ysQRg/jH6S6tGzKe7TOdnVY1oNWBpxYFdmaKN3GnfrX8rDLJyIrr4Xk5lWy9XkTdJGSJGB1/wTYsWwna+dr2L3ERyqu0Dd1cL4aXtbacnN+BDSc3xXgAQUf5urmqEPRepgBF+gUtcISw5zgtfqCE7BP4cy8Bb5KyDmuUxzFhpRDfHEHKm8wRUncNKQth+WcYzeSj121CvB/cgZ5w2cxe10oH2UZu+UMN6y1wZryYmLqX6kGOtk2oTurhrE6yqEc7LPAZymFfDCykJGXzRjfNgb/T38WmvGnzZiLxYxCgeyLmP9/JZORg+7WPfqTwhv3e7bRhPxfa4B/CcUcwffnMq93yAKfPP743Q7zRgjirCwwrwxPEj/HaQQLoJqNq6jQlh65CTVSlCW1RSJlSDcn75oqtG3Ll/hLK8ttmoBevg+usIS602pw6uVbFiclXtV/eq0zxV53cnYtqXEsNuQXe32aJakItuvbd2fU3HgJkvz+RhYPaa3CghfHWbawjh/AnOJiKAp68wNeXVqKVgekqsOsKLhXDv/SlK4lgMqw6xVQNTlzdQiSr2IvQTqYBQqxm+Os9Seqn5AE+nW5BhoetEjLu6dwhviRB2D/ctbG87PRMvAy+2mC9JNFdH+Ogl6lICsBoulB9bCFvrJt+FttRVNmavWH5ek1rFNXF4vnds+HOCeVAu3QY9ydmpOodVhPCVts89iyFPvfO1xr2LXFX+z//65G93cfTauPoVy9dp45+0+x1+f1qSXZ+ZbdLlDZC10Cs9nTJw//GVb/R1ZJ9/0GG05RXRMraHz6Ueu6k5r0+3r9GQOYk9DNjcCNvjt8G4g/tHFdTNupRxtDuK4UeSvKvYFwlsHwFVW7dBIbwtEB0DIm+YcN5SFPiJzhO2t7tq+ciXIMSa1VKRH6uXBBotOgiXQNfTLqLEZJL9sy8SIIGrCKg6hxtPdZWHWftchaRI+NIibjw/AiCBH0xA1dZRCLtP0vGFcFQN4hVXm0J4RWBsTgIkoEpA1TmoXi81n4sthN0zDwMzmBaRGhCcCAnsBgFVW0chvML6joc9ycsyUXk1vvJtSUu7pBBeiogNSIAEkiGg6hySufoO9xJDCE9GA/StcxVPm/bLhayyhvwhARLYDAFVW0chHHu9nBquT7v/D6+bTZjRJ/hi97YdDZkasR3rwFGQwPoIqDqH9Y1oR3qOIYStvP2D4z08ed9Gy3fmYUdmyGGSQKoIqNo6CuFU3QacDAmQAAkECag6B3IkARIggV0ioGrrKIR3aZU5VhIgARJYkYCqc1jxMmxOAiRAAhsloGrrKIQ3umy8OAmQAAmsl4Cqc1jvqNg7CZAACSRLQNXWUQgnuw7sjQRIgAS2ioCqc9iqSXAwJEACJLCEgKqtoxDmrUUCJEACKSag6hxSjIRTIwESSCEBVVtHIZzCm4FTIgESIAGPgKpzIEESIAES2CUCqraOQniXVpljJQESIIEVCag6hxUvw+YkQAIksFECqraOQnijy8aLkwAJkMB6Cag6h/WOir2TAAmQQLIEVG0dhXCy68DeSIAESGCrCKg6h62aBAdDAiRAAksIqNo6CmHeWiRAAiSQYgKqziHFSDg1EiCBFBJQtXUUwim8GTglEiABEvAIqDoHEiQBEiCBXSKgausohHdplTlWEiABEliRgKpzWPEybE4CJEACGyWgauuUhfBGZ8uLkwAJkAAJkAAJkAAJkICPwC+//LIyD2UhrHKxlUfHD5AACZAACVyLgGqU5FoX5YdJgARI4AcTULV1FMI/eKF4ORIgARL4kQRUncOPHCOvRQIkQALXJaBq6yiEr0uenycBEiCBLSag6hy2eEocGgmQAAnMEVC1dRTCvJlIgARIIMUEVJ1DipFwaiRAAikkoGrrKIRTeDNwSiRAAiTgEVB1DiRIAiRAArtEQNXWUQjv0ipzrCRAAiSwIgFV57DiZdicBEiABDZKQNXWUQhvdNl4cRIgARJYLwFV57DeUbF3EiABEkiWgKqtoxBOdh3YGwmQAAlsFQFV57BVk+BgSIAESGAJAVVbRyHMW4sESIAEUkxA1TmkGAmnRgIkkEICqraOQjiFNwOnRAIkQAIeAVXnQIIkQAIksEsEVG0dhfAurTLHSgIkQAIrElB1Ditehs1JgARIYKMEVG0dhfBGl40XJwESIIH1ElB1DusdFXsnARIggWQJqNo6CuFk14G9kQAJkMBWEVB1Dls1CQ6GBEiABJYQULV1FMK8tUiABEggxQRUnUOKkXBqJEACKSSgausohFN4M3BKJEACJOARUHUOJEgCJEACu0RA1dZRCO/QKk/GYyCTwZ415skYY2SQsX/hDwmQAAlEE1B1DuS5ewToI3ZvzTji5Aio2roNCOERWuWf8ezjgsk/OcHXdgXZpWyi+rmD+0dlaHUDtUJmaQ+71cCZb6f6Fc3yHrp6EVq2ib62v1vT4GgjCQw7Bur1Bv748wtw9yGelKrQjRpSdxtz/X84AVXnEBjoZIRBr4tuu4PWuIxWszxvo4cdGPU6Gn/8iS+4i4fPdTTMGvb9pngyQEvXUG99wt+4j6NKHaZRQf6qB/o4n0mqzTpXR4IXw0Efg34L9Rdj6F9bKC93dCuMiD5iBVhsmkICqrZuA0LYCmaOMZlbhD6MwiMM6pdoV3IxlsgVwviAvzyjLMa619RQPR5Du+hC309XuHQyaKJW1vHH38D93+rijMTJpGuKMdY9bU0m6JsllAyg2mhAK4pnHPVELNTwplfAqTjNZJ1l2vhxPssIqDqHWb89GD8d4tj7Q1SwYthCpaBhVG2goRWRnfTRqFVwPNZx0dPgPK4P0aoUoI01tBpiu+C0MTMmeq0Koq1+nM8k1WYZSdV/H6PfqKL86qPzgPCkhEpVE1ued3b3Evyhj0gQJrvaOQKqtm4jQnierogBo4hSX7vCIIY/5QnhcAR5iGbxHl6UPuNfvbBzC8kB3zACwyZK93TkzgZolPyhsz7M/QM0qxdzUX/nQXJPsmQWu9E4bW4Y6Rs7XVXn4Ac2kcjFntxuPeMnHPbmd+365j4O2jX81a0h732wb2L/wEDlYiRBCfljz0D2sAvjsoOqp3rd+7/4WdpEmes4n0mqzVruEMe3HbT3cdIQFoHw+FouyE5J4MYSULV12yGEbWPYRvWyjVjBYHuZFwvhVvkenuXO8Y9ZnD5xj3smNM20t57vPnwOzZTfA/vOElWwPhdO2XjrCmrbqL9B8fwfmMWZAOnp4hg673AhIj7bKuPnZwV8/leHY9OdSErv5KtEuZ09sFGMNpjI5woSgcl5Dme+n/k2Cx4UIlNQ3rpjdBj2RGwVujr0//2EL3fu4ze9KVGdgmQg+37GPZiaBtPa9pQ24S1NZ16hi9mRoxyaP+nInBuYSFTE+O/f+Hb3CK8NE0YlGBGx0gN0WaP//v0Nd+7/Jmskv5c8j+lFpY7wwe9I3SHajvjN/+HJlPWK7cWZ/nTYw8lXuQfd7cqJ/K1weIycb/0gmdn9prAy2vgk4wzcSyOJ3v78DNFZPx7z4DrZ45at4c8j756Z/Xtf7l9tqKMlEePZDuqi+97fb5w2N9ZW3riJqzqHKFCLhPCwY6I9KqBa9dkN9/tQ+PyvLXLnbZ91BdkJzB6gZ0bvBMb5TFJt5uZr2QQ9g3NjgkbVsO3S3aPXMMQuVaxcjrH4rNtPMfxwie5U2UvcW2zhvWcZnH5vojyO59si7acMaGbP5Be/DZb0qediK82pnVbxETfuq8AJp5yAqq3bAiE8RqeWRz3fQW+lfNdoZz/q6Cg/bolgHcBwBaslaIqHJnIfOjDLGTFU0ubVEPpFD7NLOoak9fpE2liyQ8ZVf4r/TCPLToTOqHzGaBq6CEbt4ojc+G1ETk23IBcJan+bBUI4f4bvvlDLqF3FgxeeWPfyrB/i5QcTusx71DagvfgdeHcxW49JF1ruEXrlEzTqIsrGXZjVp2iKUPe2NJ155XH23S/orKilODprW/XOEd42TVQlMtS301f6KPuioOOORJIe91E9bUp6wJ67Rl1Uz4fuOrrr8+uvyGjtgOOxnKlZKMH48xsKISHcitt+TgjPctD9zqhvFkS45vBeOImOx8C9l5xUHLlrxm7Sj/R3+/EAH/4SZ2ir2OgI7iJhsdhexRG5cdqk3CJyelMCqs5hFSEc1XYiD9e5R/L9dx9c7Xv9OPxA6N6rhegdvDifSapNpBCWB+E7R2/RNKt2KkdTq+K4X8bZoIFSxvJdt/F45I+Qu3+bnOK7pOxNLLvYKeO8JBzqLefh2S+m3YvO20+xd7cfY+DZMys4UjyEmfuAjllGRlJR9PIrDHXPTqv4CH5JSCBdBFRt3eaFsBiUwoMedOvpeaXzbYsO3d3H89OOHCjzIomSKlGSVIncGf5plNwIsfM3vegXtWFDMm+g7ehds2pHf+2cN4lkF++ZKF/0bUEdX+ReETUW0amL0cwW3uDNYEFEOLLNAiEccjDBMbpzzIsTMmb7kk6UsoTzoTxASODDmbdELXsicr1guKxb8UEdBVeoRkdlrDF5XP0RnzHa1dt4OvqAy05VcgMnEhEqQZeoaFuu69wG4RQXt5937yBnBFHz1sC+hIFcF6gcH88ch3fduO1DQthy4qV+FoU3b2Z9jjuoiXOanH6X+8u7Wd25WAz9e7sREebrCgvn83FEbpw26TKAnM1iAqrO4Vr3qyvc2uULOdi7b9vdOII1fM04n0mqTbQQll0i/06lGwUeSRS4I1Fg6wFeTIIEACxhLD1YQYNbjzB2bYQzNjn/+vw9WnXrUOBQAiw1PPs9E9jZWuY7hs0S7r3I4ewfuY5rg+2/yaFpZzcp5L9i+Qh+a0ggXQRUbd3GhbAtsvp1++l5JR08FQS+w3KypuOB9aRsYK/RdcSwuz23d3IZyMHsGfIkPxWafsHmpTFERCrs9Ig2tEuJVNpdy9O+bE1529rLjJktY5akRgyFg5mTgye9W75cvKCRi24TvqGjIy2RQjgcjbFFXEuCwpbAjxbLdhTWl8O6XAjP0kNmHLIzBzL3fQyPfyaotV4Z/arz8CGex66g0a+YmBz401BWbB8QriLCy7KDIAd4erd8fXpt4qTwJCqE41RaKaKbSDWWdBlGzgZQdQ7qQtg5vPZsqOGzPFB6D89xBOtWCmFfutT0QTQrO20SWMm4D8d7Xsqcna8saWTuZ+w5m68lqGDaQQXnZ3538Wq/AKfS0t4JLq1ret24u05OOpeKj+C3gwTSRUDV1m1YCDsGoavHrRThX7TFUS9HoOadiOb4irxN/+nnkRiTn58iO80BjhKSTpSyXbNE3Z69LVbNzaLKy0TuUiFcHkCrDKFJ+sIocCjFZ+QWtklQCAdy+xZtXQb/vqoQtqK4gZzcsWw76lJ6qfMRVgWx6Y+Xo+2LeLSy4lT6IlItJWxFPop9eXAooBPIx54xi9XeN57yQENFnHi7OgrmeMcUt/bYY7aNlxoxwajfw0DKSE9TdvA/OJU0FdspZvIoyCGc8dI22cRPqafLjKZzNqrOQU0Iy+6OHA47NHM46ckDfW7WSzqEcPjAoDyIa7dEiDp+wA7siPj3SoAu+n7bZ0t8gZhYQjjy8MET91yDio9I5/3OWd1cAqq2brNCWPKcyvc0FLxTxSut3xXbv34RAkcI5+XAhm/3f/5KfXmSP5A6mG60d/rkH4qWDptF3JMUge/mHuq3pN6x77Tz9YTwJeqjGjqFthws2Qudzp5FNxe3SVAIB057ryci7GwpjnFq19K0cnwl/9rKf5MDdc7B6kURYeshRPKGJReiKAfJ9rsaSiJau2HRGtgqjNF+Gu2tY1TroNC2Ilmh7cY1RIR5WG6lLz0bKxBQdQ4qQngouygFbSQP8x3bjgVCF3O7Yda/bvlhudABWvtB1MoLHp/iq8zHSv+fiA26peUkZU52qqaBEud4a7QQdsTzo9Gsj1hCOJTCFlwfFR+hcDPxIySwxQRUbd1GhbBtQB6NXDG0Kt0lEeFn3ra7u4Uvh9x68sQeXXDKimIUcNjy5f/OCTF3fHaFC9mWP8+iWoGclJ4dDruWELZyWXtZKTTvvEwkaEB9+bEL21xDCIcM7DQfzc17i8wRdsse7SvlCFvpDDk8koONdr61G4HOn8vDStGbh7Nub2TdnNzboCi1Dq219lsoSC3lcd0qxxTO8V6xvSty373LopeVGs126YhQn5E5wta9I/nNUgu1W/O93CRmRNjKM1+tfFqc/N84bVb9vrH9rhJQdQ6rCmHnUHIb5c+ySxMSwa4q3K3yaVEPvtYOlBwc7sghtenLjOy/1ZFv1dB+JFFwXyrFWHb3pLCEU0HCy2mY62NeGM/bu4hzGoEFUvERu3pHc9wkEE1A1dZtVAgv3k6XSUqpmGazh2xZIn65qEl7zt6fIyxbyD2pOlA9lpzRcwzd8mmW4M496qFsV0aQkl2jvkQeTYwqkk8sGmvcb6Jy8Ap4fyECyLvYSLbGH+CFXXWh6KvZah20kzcrWbGMYsNXQcLL//VXTnBP/n74S3JO3fJpgaoNdszALVb/UHJyZ1UsooTwMa5qcw0h/FGqRpw0UC9lBbvDb6zNDrnIiRDU8o/RX1o1wn8I0BuPOz+rakSrAUsrDuzKFG3kTvuS++YKzqyciC6+l1PZ+5J3J2+fMkSMDr7gmxYthGUPEvv1LnITyam2D9xdLYSXtrednpxqeSil8KYvAJg/iT1XNcKei1TACL/AJa4QlhznhS/UkB0Cf46lQzSOyI3Thqb0phBQdQ4rCWH7hRrP5KHUb0O9HryKKWJTK/uoTV+oYb1lroxXExOX8jbRSDMv9/vyzyTVJjRj1yZYVSOcF4AM5DCvhhdSEjL4ohvnwd7o7+PTXjX4ZlR5sYhRPJBzH+/ls3JYbtrHvlN5Qn7vdtswnortcQ/gOaOYP/zmVO75AFOY5fdG6HcaMEcVYWgFeOL4kZtyx3OeN5WAqq3bqBD2xF6kEQzVoJxf2OgDRHfuH6Gs1WHUgnVw/XWEpUitUwfXOsU7uar2q3vVaZ6q87sTMe3jbagI/KJakItuyrd2fU3HgJkvzzDwHYSIEsJXt7mGEM6f4GwiAnj62lNTXo1aCjqmWHWEFwvh3vtTlMSxGFYdYqsGpi5voBJV7EXoJ30RyTXDV+dZSi81H+DpdAsyLEq9/HLvEN4SIeweUOnqC9rbTs/Ey8CLLeaF8Fwd4aOXqBuGlIULHfWMLYStdZvIw4HUVTZmr1h+XpNaxTVxeKudIL2p9o/zvoKAqnNYRQhfafv8ZzH8r0L+dhdHr43VXrG86DNx+o3Txj9p9zv8/rQkuz4z26TLGyBroVd6OqXi/uMr3+jryD7/oMNoy2ulZfwPn0s9dlNSAq3vtn2NhnAQexiwuRG2x2+DcQf3jyqom3Up42h3FMOP8GtCAukmoGrrNiqEt2NJHAMib5iIeLNR9EExe7tLah9HvQQh1pyWivxYvSTQ6OoanglcYD6ykUyn7IUESCAmAVXnELP79DZb5WHWPlchKRKBChPpRcOZkcA2ElC1dRTC7pN0fCEcVYN4xVuCQnhFYGxOAiSgSkDVOaheLzWfiy2E3TMPAzOYFpEaEJwICewGAVVbRyG8wvqOhz3JyzJReTWevi1phY/PmlIIK2Hjh0iABFYnoOocVr9Syj4RQwhPRgP0rXMVT5v2y4XMWbHglMHgdEhg+wmo2joK4dhrax3I+BlPu/8Pr5tNmNEn+GL3th0NmRqxHevAUZDA+gioOof1jWhHeo4hhPtGFgfHe3jyvo2W78zDjsyQwySBVBFQtXUUwqm6DTgZEiABEggSUHUO5EgCJEACu0RA1dZRCO/SKnOsJEACJLAiAVXnsOJl2JwESIAENkpA1dZRCG902XhxEiABElgvAVXnsN5RsXcSIAESSJaAqq2jEE52HdgbCZAACWwVAVXnsFWT4GBIgARIYAkBVVtHIcxbiwRIgARSTEDVOaQYCadGAiSQQgKqto5COIU3A6dEAiRAAh4BVedAgiRAAiSwSwRUbR2F8C6tMsdKAiRAAisSUHUOK16GzUmABEhgowRUbR2F8EaXjRcnARIggfUSUHUO6x0VeycBEiCBZAmo2joK4WTXgb2RAAmQwFYRUHUOWzUJDoYESIAElhBQtXUUwry1SIAESCDFBFSdQ4qRcGokQAIpJKBq6yiEU3gzcEokQAIk4BFQdQ4kSAIkQAK7REDV1lEI79Iqc6wkQAIksCIBVeew4mXYnARIgAQ2SkDV1ikL4Y3OlhcnARIgARIgARIgARIgAR+BX375ZWUeykJY5WIrj44fIAESIAESuBYB1SjJtS7KD5MACZDADyagausohH/wQvFyJEACJPAjCag6hx85Rl6LBEiABK5LQNXWUQhflzw/TwIkQAJbTEDVOWzxlDg0EiABEpgjoGrrKIR5M5EACZBAigmoOocUI+HUSIAEUkhA1dZRCKfwZuCUSIAESMAjoOocSJAESIAEdomAqq2jEN6lVeZYSYAESGBFAqrOYcXLsDkJkAAJbJSAqq2jEN7osvHiJEACJLBeAqrOYb2jYu8kQAIkkCwBVVtHIZzsOrA3EiABEtgqAqrOYasmwcGQAAmQwBICqraOQpi3FgmQAAmkmICqc0gxEk6NBEgghQRUbR2FcApvBk6JBEiABDwCqs6BBEmABEhglwio2joK4V1aZY6VBEiABFYkoOocVrwMm5MACZDARgmo2joK4Y0uGy9OAiRAAusloOoc1jsq9k4CJEACyRJQtXUUwsmuA3sjARIgga0ioOoctmoSHAwJkAAJLCGgausohHlrkQAJkECKCag6hxQj4dRIgARSSEDV1lEIp/Bm4JRIgARIwCOg6hxIkARIgAR2iYCqraMQ3qVV5lhJgARIYEUCqs5hxcuw+RYQmIzHQCaDPWsskzHGyCBj/8IfEkg/AVVbtzkhPO7B1DSYf/yJL7iLh8/l/00NhUzcxRqhVf4Zzz5e0f7JCb62K8jG7ZLt1k5gPGihrtXR+vQ3vrnrbhgaij9okUatMn5+Bpx8baPyg665dqi8AAlcQUDVOQS6nIww6HXRbXfQGpfRapbn7eqwA6NeR2Nq03U0zBr2/TZ9MkBL11BvfcLfuI+jSh2mUUH+KrEW5zNJtVnnnSTCdDjoY9AXG/hiDP1rC+VEbZDjEzvVr2iW99DVi9CyTfS1/XXOin2TwNYQULV1mxHCkz6M4gHMzFu0GmIo0UejVsHxWMNFV8d+rCdYVwjjA/6KMMo94zYeDyiEt+YOlYGM2lUUnnaQf9uAUSkiIw9D3UYdL9p7eCsOVi/EWvhrTYlC+Fr4+OEdJKDqHGZT7cH46RDH3h+iAgzDFioFDaNqAw2tiKzYeMem67joaWLjrZ8hWpUCNLHzfrtvZkz0WhXkItnG+UxSbda1uGP0G1WUX310gj5PSqhUNdTKeSdym+DPZNCUfnX88Tdw/zcJODTFvyZ9kQTHy65IIEkCqrZuM0K4Z+Cnww4+XHZR9azfsInivRcoff5XBFEcNJ4Qjha7PeMnHPYohOOQ/CFtxh3U8o8xNC4lYuF3eRP0ZMEPu1Wfw1zfiCiE18eWPW8nAVXn4J/NZALsiaBaZFf75j4O2jX81a0h732wb2L/wEDlYgTdUsJi97OHXRiXnYDdL93TUfwsbaLsfpzPJNVmLcs3Qd8oCpt9nDSERSA8vpYLslMSuLEEVG3dBoVwDyeXsj09FcKyTXTvGQprEsK2AOqJ2Cp0oev/i09f7sgTs45mI5SO4U/ZuBOxdWeL+GlsxL3h3uLzv1UM+qvwPAAADjlJREFUZVuqV71AQaLa+v9+whf5/G96UyIkBcnUmv0MOwZ0zcR///6GO/d/g2bK7yUPhJfycQf/cz6UyHnwcX7cqeH249+Bt5/xr+05vGjNkTxY+ByMeznbQb35Pzw5+Yq2nQvgtO9Nf5c/TeRvBYn45IIPDtY46/UG/vjzi4zzCJW6KZFciWKMZK0kvyA6K8VioSPs05xxT3D6vYlyOP3FfgjS5SHIdYY24zHOLnJoytbpf4tNfG+UbIZXs7MmLdGXpvA32vgkfO8+fC58TWhuzk2kEPav+d2HeC5rY4bW7MZaFk585wmoOoeoiS8SwsOOifaogGrVZ+tcO+HZdOe7VwjZB9kdzB6gZ16KffI/IDtXj/OZpNrMzdeyQ3oG58YEjaph2+u7R69hiL2uWLkc4zaqt59i+OESXd/D/VDmee9ZxrF14yZK96Sd39dFgHXmMG9RZ3bbMm2+dMI5OxXfru/8Dc0JkMACAqq2bjNC2E2NaBfP0DZKkms2Qkcv43G3rJAaES8i7Bmahy8/wJRrZUdtGNoL/I53s0jkpAst9wi98gkadRnXuAuz+hRNEYjTrTtbpPXw4S8xctP8rj05nzB2c5Yf4uUHE7r846htQHshovXdBXpunpYlCPOP+6ieNqGJyB22dNkyk8j4VPS6Qnj4K34typahWfRtn43RruZR63zDNy0ohFu//oqM1g4YZEjKiVkowfjzGwpXCOGpEfZteQbHmcG4a6L6tIncaV/mKb+PJURk/QiP248HPh4Wi/m9OEeQVyJF8pw49x42RMS+02TLNJdHuZDDcnYyY7OAAyOH98JeNDsGNt8htAt5AJI9wjkhbD0EFA9h5j6gY5aRkS1evfwKQ322ZrQ6JLDLBFSdwypCOKrtRAICuUcidN0HdFtEH4cflF17V/DsWbCnOJ9Jqk2kEJagx52jt2iaVTuFr6lVcdwv42zQQElsfqcmKXgjvw9y/zY5xXdJ2ZtYArdTxnlJONRbzsO5X0y7F3XsUh5n370ggtil248x8Oz2Ujs1L4Sj7Pou38ccOwksI6Bq6zYjhK3ZiMg0So9w/Kc7tYdvcd6RLbJVD8thFSGcFyFmzKKV7tZdyRWhtlhriljriTHytJwYvOKDOgqeUHWF8PxhK9eg58WgG7N4qN2niP3zoYHinqQBmCXoI91+AHCmOkSzeA8vSp4j8BzDO7xrDZDvWgZ3ai1Rrg1l/Mc4njoO1wC+ewc5F4Fa38vHc0RqrgtUjo9nBjUcERbxr4uRzhbe4M00p1oE9P4BmhLd9h+0sOcizi1wAHEhjzgOzWsTMuJu6sz7v7qSTuG1icHOSr8Q5zE5/S6HRTxo1sPDbTy11kUi6GEhPGyWcO9FDmf/CGd3ze2/yUGTz7JOsbJ0ln07+e8ksEECqs7hWkLYFW7t8oUc2tq3H+bjCNbwNeN8Jqk20UI4tHPpRoFHEgW2UrycnS6IgHXttBVMufUIY9cGOWMD7j5/j1bdOhQ4RKdew7PfM4EdvPmodtAmLrdTIRsaadc3eBPy0iTwAwio2rrNCGHrIEVZIpVZSea3jAPkJLH8tz4xrjg0Eaa4Wo5w9PaZYzxaErHta1knohsSsnZU1S8KlwnhcGTDbt+SoHAf0Yd3wxGR2e+XWR31THsq6ixjWM8YKDUP8CwshE8uofXK6Fe960zsU8P9ionJgT8VImxgyxINlYMuvVuznGp3SzMvaSo+TR99G69NCIsDWlrZIcTOG8sV25BBIex+fu8El27qhT1JN8q9/Po/4JvNS5DANQmoOgd1IewcXns21PBZHpy9oEIcwbqVQjhgh1ybkT1z0rXch++9839gWmlsdr6ypDC4n7HnbL6WQIgpgRBvdo5PMSqfMXITo68WwnB805V2KoZdv+Z9xI+TwLYTULV1GxHCTsRt342SumitJ1hJS+jPHaZahD4JIewXUjnH2Mxt0S0QW3MibcEWXyhPDmPZXtOlxFDnIyT1dvYzzfn19VMZoFTP2KWKMlbkuFRHpmVgUvWPc2YAW1kxtv2Kk4Zh8Sz2ReAW0AnkBPsMZnkArSJpA1LNYeQ/XBge81V3f0whvHpqRIQQXsYuxlgihXBksvOTGEJ8280Cx0cCgKpzUBPCsnMjh8MOzRxOevKAnZv1kg4hHD4wKAEH7ZaUYnREbXjXbFFOdU8XgeyrahRLCF9pp2LYdX4ZSCDlBFRt3UaEcLRxuDpXbH79khDC3pP5hRixNUWEAyenrZxdiQRY+ahSTsc5QLw4IvyvbonzGtCQQ4UTOVAmzqVj5tEOCHZ/JEAO10kuRHEoJei6GkoSkelWR6HDcV77S9RHNXQKbbtsWWBN1hARXv2wXFgIx2CnGhGe2wVIubXg9G4UAVXnoCKEh1IGraCN5OF6vhxinENt4WvG+UxSbebmG/lg7eYAj0/xVfJ6rWMiE7G1t7QcLiR3uC9pbu2adzB5UZUNRzw/Gs36iCWEr7RTMez6jbrrOdmbSEDV1m1ECAfzZr3lki9yVtIU5JBSvALgKkI4lCMs1QpKUrItd/YdDUnEjcwRttuIsFTMEZ7mdlk5ZBOn2kL+XFIOit68HTH+RrbJnCoQQWE8lmhtZVyHMa6gtS951UX3UN5caoRjfK3DYq39FgpSP3Jct6pIhA9R+HKKe1kpbO+8cCT4cBKdIzxsVVHtyTgkz3l6TjBGFNae6bLyaR2p6OHlN0f16Ynzq9hF5ghbESrJy5Zapd3a/lyOcOSa30QLwjmnloCqc1hVCE/ke1s8bKP8WXajomqCxylzFr5onM8k1Sbi2tbB6EB1I3fnsuP3U/bf6si3amg/kii4b7fQst9SWCJYLWeuj3lhHD5AvNxOxbHrqb3FOTESsAmo2rqNCGEplSDF159JuTGngoOVI9yWt4u9aPu206RUTLPZQ7Yskc1c1CqrCOGPePjSqwgh/VsngP0v8XDFWj9G1YiFh+U+StWIkwbqpaxUu5HKENVjjDXvwIgj9s3ie7n2vuSXSW60IXnSgy++KhChCLF1OKPcxHiSh9a1DtyFI8ghoWtFoOtd5CaS+yviMjdXLs0rt/ZQ8pZ707zlcJR+rmqEPRcTmYZVNcL3OqS4QtiS+IteqGFXg/M5z8g+47CLqBphV+7oo7ywaoRXKcS9F4Vvv9OAORLBLw8mrEVPC7vrBFSdw0pC2LXp4/qF5AeHDbZXSWYkD+v7qE1fqGG9Za6MVxMTl/IG0EgzL4GB5Z9Jqk1oxm71GqtqhPMCkJmfOpW3w83MoHUeIwejv49Pe9XgYWLv5VG59+LjnPMwjq/bdypPyO/drlQweion6twDeM4o5g+/ORWNFtmpeHZ91+9ljp8EriKgaus2I4RlJpNBW16tafhex1mT+r4ayt67NpfmqaoI4TxOziYiQq0yNvLmnaMKzIYZFNqx6ghHHeTyqkac4EzSGLTpK0RNec1oaWrkJ/0GajXDrs3r1LiVEkPNB3g63WoLC11nK66a8w5WLBHC7uG+rr6obrBjMM2XZxj4DohFpasE6wiH6x27t+MKQtj6RKxXLC/oczk7+wrBOsJHL1GX+6zqFrJfWkcYUl9a7ou6WZfya7FLmNA6kcDWElB1DqsI4UV1cO0+/G+i878K+dtdHL02VnvF8qLPxOk3Thv/pF079P60JLtKM5utN8SGh17X5pSK+4+vTKWvI/tsgw6jLa+VlvE/fK7BNN369fY1GsJB3sjn8xOR9d79vmnOTsW361t7o3JgJHBNAqq2bmNC+JrzXfnj0XlkK3dzxQdWzXFO8trsiwRIgASiCag6hxvPc5WHfPssiOxqLa10c+OpEgAJrI2Aqq2jEE5sSSiEE0PJjkiABBIjoOocEhvArnYUWwg7qRGPBmYwLWJX581xk8COElC1dRTCiS04hXBiKNkRCZBAYgRUnUNiA9jVjmII4clogL51fkLeumm9dMmuJcwfEiCBjRBQtXUUwoktF4VwYijZEQmQQGIEVJ1DYgPY1Y5iCOG+kcXB8R6evG+jJVVpKIN3dbE57jQQULV1N0YIp2GROQcSIAESWJWAqnNY9TpsTwIkQAKbJKBq6yiEN7lqvDYJkAAJrJmAqnNY87DYPQmQAAkkSkDV1lEIJ7oM7IwESIAEtouAqnPYrllwNCRAAiRwNQFVW0chzDuLBEiABFJMQNU5pBgJp0YCJJBCAqq2jkI4hTcDp0QCJEACHgFV50CCJEACJLBLBFRtHYXwLq0yx0oCJEACKxJQdQ4rXobNSYAESGCjBFRtHYXwRpeNFycBEiCB9RJQdQ7rHRV7JwESIIFkCajaOgrhZNeBvZEACZDAVhFQdQ5bNQkOhgRIgASWEFC1dRTCvLVIgARIIMUEVJ1DipFwaiRAAikkoGrrKIRTeDNwSiRAAiTgEVB1DiRIAiRAArtEQNXWUQjv0ipzrCRAAiSwIgFV57DiZdicBEiABDZKQNXWUQhvdNl4cRIgARJYLwFV57DeUbF3EiABEkiWgKqtUxbCyQ6fvZEACZAACZAACZAACZCAOoFffvll5Q8rC2GVi608On6ABEiABEjgWgRUoyTXuig/TAIkQAI/mICqraMQ/sELxcuRAAmQwI8koOocfuQYeS0SIAESuC4BVVtHIXxd8vw8CZAACWwxAVXnsMVT4tBIgARIYI6Aqq2jEObNRAIkQAIpJqDqHFKMhFMjARJIIQFVW0chnMKbgVMiARIgAY+AqnMgQRIgARLYJQKqto5CeJdWmWMlARIggRUJqDqHFS/D5iRAAiSwUQKqto5CeKPLxouTAAmQwHoJqDqH9Y6KvZMACZBAsgRUbR2FcLLrwN5IgARIYKsIqDqHrZoEB0MCJEACSwio2rr/D1GfIAeNRpE+AAAAAElFTkSuQmCC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76263" y="1223169"/>
            <a:ext cx="8928099" cy="5364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en-US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PHP</a:t>
            </a: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sz="22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Git</a:t>
            </a:r>
            <a:r>
              <a:rPr lang="en-US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- </a:t>
            </a: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распределённая система управления версиями</a:t>
            </a: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en-US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IDE (Integrated Development </a:t>
            </a:r>
            <a:r>
              <a:rPr lang="en-US" altLang="ru-RU" sz="22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Environmen</a:t>
            </a:r>
            <a:r>
              <a:rPr lang="en-US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) - </a:t>
            </a: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Интегрированная среда разработки</a:t>
            </a: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en-US" altLang="ru-RU" sz="22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DataBases</a:t>
            </a:r>
            <a:r>
              <a:rPr lang="en-US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Tools: </a:t>
            </a:r>
            <a:r>
              <a:rPr lang="en-US" altLang="ru-RU" sz="22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PhpMyadmin</a:t>
            </a:r>
            <a:endParaRPr lang="en-US" altLang="ru-RU" sz="2200" dirty="0">
              <a:solidFill>
                <a:srgbClr val="000000"/>
              </a:solidFill>
              <a:latin typeface="Open Sans" pitchFamily="34" charset="0"/>
              <a:cs typeface="Open Sans" pitchFamily="34" charset="0"/>
            </a:endParaRP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Менеджер зависимостей</a:t>
            </a:r>
            <a:r>
              <a:rPr lang="en-US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: Composer</a:t>
            </a:r>
          </a:p>
          <a:p>
            <a:pPr algn="just" eaLnBrk="1">
              <a:lnSpc>
                <a:spcPct val="150000"/>
              </a:lnSpc>
            </a:pPr>
            <a:endParaRPr lang="en-US" altLang="ru-RU" sz="2200" dirty="0">
              <a:solidFill>
                <a:srgbClr val="000000"/>
              </a:solidFill>
              <a:latin typeface="Open Sans" pitchFamily="34" charset="0"/>
              <a:cs typeface="Open Sans" pitchFamily="34" charset="0"/>
            </a:endParaRPr>
          </a:p>
          <a:p>
            <a:pPr algn="just" eaLnBrk="1">
              <a:lnSpc>
                <a:spcPct val="150000"/>
              </a:lnSpc>
            </a:pPr>
            <a:r>
              <a:rPr lang="en-US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*</a:t>
            </a:r>
            <a:endParaRPr lang="ru-RU" altLang="ru-RU" sz="2200" dirty="0">
              <a:solidFill>
                <a:srgbClr val="000000"/>
              </a:solidFill>
              <a:latin typeface="Open Sans" pitchFamily="34" charset="0"/>
              <a:cs typeface="Open Sans" pitchFamily="34" charset="0"/>
            </a:endParaRP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en-US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Linux</a:t>
            </a: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en-US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bash</a:t>
            </a:r>
            <a:endParaRPr lang="ru-RU" altLang="ru-RU" sz="2200" dirty="0">
              <a:solidFill>
                <a:srgbClr val="000000"/>
              </a:solidFill>
              <a:latin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647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ru-RU" sz="2400" b="1" dirty="0" err="1">
                <a:solidFill>
                  <a:srgbClr val="000000"/>
                </a:solidFill>
                <a:latin typeface="Open Sans" pitchFamily="34" charset="0"/>
              </a:rPr>
              <a:t>Git</a:t>
            </a:r>
            <a:r>
              <a:rPr lang="en-US" altLang="ru-RU" sz="2400" b="1" dirty="0">
                <a:solidFill>
                  <a:srgbClr val="000000"/>
                </a:solidFill>
                <a:latin typeface="Open Sans" pitchFamily="34" charset="0"/>
              </a:rPr>
              <a:t> - </a:t>
            </a:r>
            <a:r>
              <a:rPr lang="ru-RU" altLang="ru-RU" sz="2400" b="1" dirty="0">
                <a:solidFill>
                  <a:srgbClr val="000000"/>
                </a:solidFill>
                <a:latin typeface="Open Sans" pitchFamily="34" charset="0"/>
              </a:rPr>
              <a:t>система контроля версий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576263" y="936625"/>
            <a:ext cx="878363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endParaRPr lang="ru-RU" altLang="ru-RU" dirty="0">
              <a:solidFill>
                <a:srgbClr val="000000"/>
              </a:solidFill>
              <a:latin typeface="Open Sans" pitchFamily="34" charset="0"/>
            </a:endParaRPr>
          </a:p>
        </p:txBody>
      </p:sp>
      <p:sp>
        <p:nvSpPr>
          <p:cNvPr id="26631" name="AutoShape 2" descr="data:image/png;base64,iVBORw0KGgoAAAANSUhEUgAAAsIAAAGmCAYAAAB2n+IIAAAgAElEQVR4XuydP5gSydbGX7MxGyMxEjdxNlomEqPFaDCSiRYjMRIj2+j2ZGT2RvZGstGw0bDRYCRGciPZaLjRssk3bCRGki3Zfqf6D3Q3zdDUMALty/Pc57nOVldX/ar6nLdPnaq+9q/8wB8JkAAJkAAJkAAJkAAJfGMErlEIf2Mjzu6SAAmQAAmQAAmQAAk4BCiEORFIgARIgARIgARIgAS+SQIUwt/ksLPTJEACJEACJEACJEACFMKcAyRAAiRAAiRAAiRAAt8kAQrhb3LY2WkSIAESIAESIAESIAEKYc4BEiABEiABEiABEiCBb5KAlhD+v//7v28SFjtNAiRAAiRAAiRAAiSwmQS+++67pRumLYR1brZ063gBCZAACZDApQiowAXt9aUQ8mISIIEtIKBr6yiEt2Bw2UQSIAES0CWg6xx078frSIAESGAdBHRtHYXwOkaL9yQBEiCBr0RA1zl8pebxNiRAAiSwEgK6to5CeCX4WQkJkAAJbCYBXeewmb1hq0iABEggnoCuraMQ5o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CuEUTgZ2iQRIgAR8ArrOgQRJgARIYJsI6No6CuFtGmW2lQRIgASWJKDrHJa8DYtvCIFRr47K/nO8fXSCT60yMhvSLjaDBK6agK6tW6sQHjZLuPX47Rw2r/DxXxP5qybH+kmABEggxQR0nUMUybBTR82y0Xr/Fz7jNu49KqJiWqjmd1NMb0u6NuqjWTNQa77HX59Vm2/jyWkXjRJl8JaMIJu5AgK6tm6tQrhnZbB/JE/t7Xv4MbvjYhgP8N8//pb/QyG8gnnBKkiABL5xArrOYYptjK5VwP2jP2JI3sRPJ100y9lvnPIauz/uwircx9EfN3H3oIRSuYhysYQcNfAaB4W3XgcBXVu3ViHcta6JcVWa9yP+Nb3Yb9fCNfePjAivYybxniRAAqkioOscJhB6NvL7L/EH7ompbsP0IsDDVhW5w1/x+eYzvOvXUWRgeC3zpmfnsP8yg9dnTRg5DsJaBoE33QgCurZujUJ4jI5xHQ9+AW6+OsPQzLkg5wjhcb8F27JQ/+0P/K2W5Z5UYZoGSnteJNm51BPW0SFxhHZGohZ5PP5dItD3XuOsayCHIZqlW1DZGY9OPqFVllfoQROlO4+hEjYenZzL33ZmywTuNblO/jbq1mHWvKXDm3dxUJKlKquK4MrhsGNLu238pqLeEgl/Uq2hZhaRnfQ7fj69+vgvzKy07ZZq2yOcfGpBNZc/EiABEriIgK5z8OucrNw9e4cv9SKmUqsHO7ePl/8DXnz4B/Zey7NPz/D6zRhN6zf88bey1QZs2wjYwRH6zRqMWhPvZR3/5t0DlIwarGo+UPfUNkf75tvcuEDKJN0uEFwJ+45AbZMc2jH6LRuWVXftcqiI5xdmAI/QrZuo2S2nD9IJ/Fisir03UPDscvi+brTWqPmpJNP+PXv9BuOm5dz79r0nMGwbxsRpRO7j+AwTplGC6/okGpy5D7v0BvVsB6b9u6RGxDMPtjfMXOq4JhHleZNIsawMYnyPf13AH426qJs12C03RUP1p2qaMEp78D314vEIN2SuX1fFYoNoMwJgElS7aEwuTtX0+7hoPGiL1klA19atUQjHiNB5QngSkVD25kfsoY//OolQEqE4k4c/5z5i/gPjlFHGaOiV8x+WoYjH3CGUFnaNKSIidwft6h4e/irG+acTdJtlZOPEcowQHrWr2Hso0RH5b7fv/YjM8L/iBOQfN3/CaU8ErLRnKDfMHf4uZcQo/rgH9P/rGIub4mD6VTE0RtPpx3jgXRtIGSnbHVQzFMLrfMh4bxLYRgK6zsHt69RO/3h8jk4lOx/B0LdPqoiIsR+zGHk2DgfHOG9XxJ4G0yzCZe5JQKQjARHXmk/v69vzoVfXUkI4YPNn/IInhJUjCNpl13W4tjkY6Ah2vGfnJQorqSK+jfZ9zQ8SZOlJkGXQQPHOU7x3gjYlFHYkh/fX9xLEuSeR265EbsNCX/mMrOT5un7tAMfnbVSyEiwys3jws/eyIGJy1Grid/XyoHyGeikJBG7Ek4T8Cu69wlnHRG5nNPFr7rhkMPyvCigp93SKXjOLVsGA430mqYnu2DhjUbbRKfUXC+Fd8cXZB/j5s5eisTdCq6mE+U08e9dHXS0ZJBiPaHxnIoSDKZRR3+4KAHc1Wb2UuAJAXKzKZ/dWlxeMSXlooGz13Nnn+2ZfS0jYzJSXlR17wXhso4FIUZt1bd0ahfAAjcIdPP0v5CH54j4kwck8SY1QD/ENEafAD//5KHM9Lw9nwJg+OcWXRkkiCdMIs2+84qIDEzHqLOfVMKpMI8LNjIWshKg/i3g96Tbhpr3FC3b/4XTvNZxERtwosrpwMIlA//D6DGIbvTI38UKMgq36O+7AEMPxy2cRy59csewiiEkZcZoSdDTe7HUiz6ZEMyrgqliKnmh2hQRWREDXObi3nxOwiGvbxD79iDd/you7vOtPV9h+EAHYg7HrCUSxv6dyuoFj88ZtVK8/xK8Qm/zFT7GI3jcatMjE2smozZ/8W/zEJ/ETjjzyN2k7QrggIs/1AU9OP3mbyxb1eYxhr4v+CNjdy0surshFSQ0pfP8c/70p4nNoYm/YQ9ctgLwk6yqf5a+ARoMwP775Ex0XlgRm7jhtcX1GFv1OT0YAyOQK2FMuUsRcQQT2f33/OFlJVGkrIkTz0hbJGTbz9/GzROod35ppICepLf9TK4nnEgxy3JP4t/xjCQp54+ItyM5bkZ36nuBqZCQiLGK/03Nai1xhz4nuDxoF3FFO3gtGLR6P2VMuEkf+OwauqyVmP9I/mY+uEM4tHBNfgs8bf1nJWDQeK3pmWY0eAV1btz4hrETgdRGBWPQg9mTpZx9qT52THuAfIyFRYvfh9nOJp5PXLxcnhJVhb5VzOFRh4Tm/qZgNO4K44o5RK3RRviWR5kjKgooS31AKXj2Y9R0YMWXGo5GYSGBnd3eydLRYCLtv/o4P8aPHk3QPvQnEq0iABNJJQNc5RIVw8ohwUCxN7fJPIjSbGVuidj/Ps7xToRYQha49nxUnSZbMVeDjlqzC4ZFEpFsqIj0rhLvlW+IPVBEJYjgR70VCeNr80HL63Z9w3Gqg4qXrOads2A2037rRV/8XvxrpirBJfRKp/SSCPSNR4lbdgt1oe9FivxbP781JJZysjkqUvbdneQyCx6lNA0yhqPe8PTpxQZhpjyapeiNJYazLySKNthtRn/x8IbxwPPSF8Iy/jwhhJR0uHpNFQlgqWDQe6TQhW9MrXVu3NiE8liWb7IOfJfoqD7S8QU+OSZt5EJMK4WmE+WIhLHlteclri9sA7Q33NPLsmKZJ+sRkaS0gQC8rhONm2GIhHHA0k6jyTUkTGUqayNbMWTaUBEjgKxDQdQ5+0yY5wi8+4B+7MHlhB6a2OZwjPF8IN3YtN2p39xFeVAuOMA3+9mRfRVH9cRIo8aOYFwjhi5bM1YkKcoLC0X9jAh9e5HBXfE6xdIT4IvNyhN1Wj50o4xDDtuT1/vwe+PEN2h1Jk5v4twO8klxilfLbbzzA89/mpeXFCeEc2kVZNZVq7z07Rk1CuTujNmqHP08jwj0Lmf2j6fK/B/PqhPA0CCO9x8BJsfDGe+yng9zDs+OaRJ53MGrXcPjzNCKsotWLxmNuakQgHzguyBWNPk+j2F5EeOGYLBLCojEWjcdXeJ55i/kEdG3dmoTwdAnoniwBdY2AepsRwnGpEWKC/Rwtfxlkkis1Xf6Jf1iKslQjluWH/+CD5KwNqt/jqdosd/wnGnttFO+r3dE/4D8f5YFVy0zaqRESea5K5FnlG8sDPDR3YlIj/CWswJKV3HE5IezXQSFMA0ECJDBLQNc5TGqarL6FT40YyB6K/GO15+EJTr80UBr7qVsJUiMiJ1Bg0JFtXwXkPWU8aHh2epJbfIEQXiCQVDpBSdIJ3t48wAvZmLzTbeDn3yVvIPDBiYGkTdwRR3Dz4AXM4g66jZ/hFokTwiMMuj0MZClvkrIQFO6ykTnb8NLbJJ3vX0nnU6KxXb3upPglTo0oB/Jy/ZQGPwXDXwmV+7p5ufGpEc4Lym59NjVCcnWrsl/mV8nfffVRAih+JGphRHh+akSh430XQLieS+RXDWW/XsD3zwNCWE2qBOMRnMXJUiOmmmKyohuJCMuOQPeUqrljskAIT+oL+OvoeNAArZWArq37+kJY8sKKVQvvvd25ziaB6cEPM8n6FbVJDP7xPXM2y6GOveJLdylmYjgDy0y+oZwky/vJ+7KzOXRqxK7kcUky/C/qZAl/o0GSHOGMvPkuv1lu10trcDcsuPlr6rdYCMelRvjtXes85M1JgAQ2jICuc5h2I+E5wktvlnM3FmclDcI5O16iqX+KmBpIpLjyq9rk5Nl7zzCGNjAZcsrDaH/m+M3Z4IcvkOS849Oe2HvZKBbKEZaleD+IMtnYvCg1YrqJbXaznEQfu5IjrKLCzuZpb9PZZBPa7GlEinP8Zrnp6mV0w6CoOcl7tZyV1OkLSWQTtqSDdJ10kEWb5aa+51I5wkPfT/v+yd+sFhSfCcYj8vwsFsISZNor4mVoo6FUEhHCexMfPW9MvLewuakxycZjwx7/b6o5urbu6wvhC3ONomM2ffucOT7tkRxFY8nyi9pB4L3F3pa3+XrddpfWnOfAe0P1j0/zNiJMIwExBk+Wnqp7snHD0cIfnV27regRawGxetHxadHjdJw2RY9PMyxYRiH0GczFQjjASW2WK8txNbWyu5mCPxIgARIIENB1DmGI3hFjKufV2Ykf82W5wGa5F69yEg38Be+d49NM1G05c3hinyLHlYWOmpx/bFqoPWKbP+L+QiHsi0TZNeaeshD0C05EOI+Oc6ym2ljmnWyQKEd4iE5djnwLHJ8WPi5T+tiUY8NMxUCE4U9yTGa+iccvJTrqpJjsTfzKjy9eISeRxV/eu8enmeLDqj4sOY7MrlZg/S7Mb0tE2yph/Pi5bCz8UU6W6MjJEi6VQdtCreYd/zZzxJoqET72SwnrohzdGfU9lxLC8sIy6krbK5ZzsoXyx1ZpjMfPJQz+o+Rodyqy49FdRZg/Hjo5wnCPf1N86nXZiD4RAN5JF/4+okVj4qf9XPAilHA8aIDWQ0DX1q1RCF/0wYyY8wnXw5V3JQESIIGtJqDrHJbudHDpWPuc89lNz8F2xG+AXrqlG3DBoqjzBjSRTSCBLSOga+sohLdsoNlcEiABEliGgK5zWOYeTlkK4SWQUQgvAYtFSSARAV1bRyGcCC8LkQAJkMB2EtB1Dkv3lkJ4CWQUwkvAYlESSERA19Z9fSGcqDssRAIkQAIksAoCus5hFfdmHSRAAiTwtQjo2joK4a81QrwPCZAACayBgK5zWENTeUsSIAES0Caga+sohLWR80ISIAES2HwCus5h83vGFpIACZDAlICuraMQ5i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bSGcQobsEgmQAAmQAAmQAAmQwJYS+O6775ZuubYQ1rnZ0q3jBSRAAiRAApcioBsludRNeTEJkAAJfGUCuraOQvgrDxRvRwIkQAJfk4Cuc/iabeS9SIAESOCyBHRtHYXwZcnzehIgARLYYAK6zmGDu8SmkQAJkMAMAV1bRyHMyUQ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RCK912HhzEiABErhaArrO4WpbxdpJgARIYLUEdG0dhfBqx4G1kQAJkMBGEdB1DhvVCTaGBEiABBYQ0LV1FMKcWiRAAiSQYgK6ziHFSNg1EiCBFBLQtXUUwimcDOwSCZAACfgEdJ0DCZIACZDANhHQtXUUwls0yuPRCNjdxY5q83iEEXax6/yDPxIgARKIJ6DrHMhz+wjQR2zfmLHFqyOga+vWJ4THQ/S7HXRabTRHJTQbJWSW4jFEs3QLj98GL7qJuwclGDUL1fzuUrVtfmG3v+3KJzRKO+iYBRiZBnpGbvObzhYuRaBrXcP97gk+tcpLPhNL3YaFvxECus4hhCeBvR42S7gVNshSxSOcfGqh7Bn3JGVmhmXcR9M0UGu+x1+4i4NyDbZVxl4wCLCqMlc5JyR4Mej30O81UXs6gvmpidJyTm9B6+gjrnL4WPfmE9C1dWsSwl1Y1+7jyOf6SMfpe0IYx/jTF9FirLsNA5WjEYyzDsxcusKl434D1ZKJ3/4C7v5Uk5eHKlLWxc1/0r5CCymEvwLkb+gWus5hiiiZve5ZGey3KzitFWWtyv/tYi+fQ8YzxUnKhIdmgGY5D2NkoFkXe4ce6tUy7F0b3WYZWafwqspc1aQYoVevoPT8Lf7Gbdx7VES5Yogt33NX91b4o49YIUxWtXUEdG3dmoSwrOyPgR2xAvpO3xfCURE9QKNwB0+LH/Gvmd+6gWSDSUD/mSA7EpgloOscgjUlsdfOvB2J3bXm290kZUI96FrI3O/AOm+j4qpe0b0NFO+YKHwcwjHxqypzJZNnjJ5VwH4rh5O6hXIubSuVVwKNlZKAFgFdW7c2Iez3Ut/pzxfCzdIdPM5+wD92YfLGPeraMAwbv/0h7+T3nsCw5d+h9AmJKqjrQqkW0spXnqDu2cjtv0Thwz+wC9P3+K4pxr/9Gmc9AxlnaTCPj/+acF2BG0npnnxCy1sbdJcGLy6DsVyXl4h51hf5s/XMlonOm7jUEb/MK6+Nbplu5Qz5jgnzl/f4++Zd/GQ2UDfygaiOXDfqwjYM2L/94ZSJLk/GLnk6kf4sGtdM7H6wMJaoiPX7X/h8+wAvLBtWORwRGbQtmDJGv//1GTfv/iRjJP8u+t7Pj0od4DjoFL0u9ewc9l/+D48mrJcsL8702v1uaBl3LH/L3z9CNjB+AgK9hrCyWngv7QzNpaEsdd56jOgUcpvoM1/8fMc+E4M2LFkethU/NUbCyTKLTkRs1KrgxuEuPvxjYzo1e7Bz+2jI2LrpM167a7/i/d/A7YNnqFkWKnTMiwdky0voOoe4bs+310OxcbdwmLsoAJGkTPius/ZS/fcerMw+uva53DOLVZWZ6a+yCaY8V9YY9Yrl2KXbBy9giV0qq7yMUQuVG4cYHJ+jM1HpotPFxt95vIvTLw2URkq0S7lzSQ/xTVkM2PiUEUksCdqeoA2+fQ9PxAbYEzut4yO2fGKz+SQQIaBr61InhIdtE6WHTRGsfVieKlCCpnDfRva4Dbu0K4ZKyjwfwDzrYppi6xqS5osTKaMSt0Zo1w7x8ySy7AoLq/wRw0mkOSw2kojc5GVETk1SRuYJ6mCZOUJ47x2+BCLjQxFN3z/1hbgvlu/h2bENU/o9bFkwnv4KvD5D14cz7sDIPkC3dIK6LHtmRh3YlUM0RKj7y5Nuv/bw7ov/EqDasyN7+8RpqTSYmwd41bBFeIkbc9JXeii966NedCMko3YVew97qJw2YMi4uWPUQeXDwBtHb3x++AG7RivkeJRjtPNFWH98Rj4ihJtJy88I4emLRNAZ9ew89q0s3ggn0fHoe3PJTcWRfoxkqUP9pL4bD/s4/lOcoZMHqFgkWwidERujNqp7D9GrnKJhyMvdoClj9VwYfMBAok07nkPeDb6kSdSscMdG6aznzPFQu7NjdOwKDn/ejX2poHVNFwFd57CsEFYv1c2yK07jf+4zdXGZ8JXOs3AUfYn0ns28K7pXVSZWCMuL8M2DV2jI86LSMhpGBUe9Et716yjuio+o3sDDYXBV0vvb+BRfJGVvrOxiu4QPRbGDtab78hwU095NZ+2n2LsbD9H37ZkKjhTuw84eo22XsOvZgIHp22kdH5Guec7ekICurdt+ITwTfruLJ6dt2VDmG2NJlShKqkT2Hf6pF70Isfs3sxAUtVFDEja2aoo5UcdGxYn+OlvUImIjuci9ICIsotMUo5nJv8TL/pyIcGyZOULYcxb+fw230evjXng50+mnVcSHgbxAiHZz+13Gx66IXF/LiSMofF9D3hOq8VEZRxF6UfGggxyhVbmBw+ExziWnMIuxRHeKMIcmWnJfVxpHU1y8el6/huwRRNUfA090ZjtA+eho6jj8+yYtHxHCY4mQF3sZ5F++nNapBKk4p/HpF5lf/hKn1xfFMJiKExNhTmqmokJ4LKsZRVOWgUV8e+8NMvUKuPO06EX2XedbyU7nszMeIpLduSqrHZUKmoW6cBf1rn7q5eb6AwxC0e6kLWS5bSKg6xzi+jg/Iuw+n+1nL5DpNGejp05lScqE77oqkZuknpn++s9wMJrrvXQOJQrcliiweoEXkyABACWMp8/VyLMR7n1lBebJGzRraoPfQAIsVTz+NfwSush3DBpFed6zePeP3Mezwc7fZNP0R7Gb8joQXn1M5CO2aRazrSSwmICurdt+IRzcLCecRn0VLbOwU++4Ythbrt45OZ9EH13tJG/yE6EZFGx+GsOsEBZFKOkRLRjnEql0qhaxIUtTriHy/n3J1IiBRBHsbBPl7vXAyQFhIxdfJjpJYto/08b4Miqaee1+U4LCKpoYL5adKGxg6X2xEJ6mh6iWuuUzUwcyM8ejbZsKaqNbkuioG+kUReecoNEr2xjvB9NQliwfEq4iwkuygiCbcbrXA3XGOcZ5z+YKhXDcLaK8xx0D142sJ3xdYWzlw0u2EYkxk7az2MywxDYS0HUOywphU4RwQ6KndXkh3JUVta5VlehpAadySoK7KtLF4jIbKIQDp16I5XJPK8rISpsEVna9l+MdfzXGyVeWNDLvGkcI2y8kqDCbthRcXbxYCMO9584JztU9fUTeqpN7KoeOj9jG2cw2k8B8Arq2LgVCePbECVeg7rkRzdEFeZvB0yqGYkxuHSIzWV6OE4lulLJVVaJuJz4KdxkhXOrDKA9gSPrCMHSEVsDIzS2zQiHsvTzkP/4rm1HmiGXfIXgR52WFsCu2Azm5I1l2NGuot99C0rinPz9HOxDxaGbEqfREpColrCIfhZ68OOTRDuVjT5klKh9oT6lvoDwwJHo6DIvFZcTtMmUjQzcbdXPze2v1Nt6G4Uzz0Z0Ibw059ZKWCfx/eWFzfirHWI4VbLT/C1mdnfxCOYi0sKkkoOsclhPCI/Q7fezk88j6q0YzObRJymy6EI5u8JYXceO6CFF3NcZZPZPVJP/ow3kRdGdvSSAQk0gIx24+8I+n0/ERqZzu7NQ3TEDX1qVSCIdEFlwhvCei7oLNzBLglDf5fRELXrR38uYfSS1wlqQlReCLvYPadTnn1d+5LJNv0fKWmp/zy5yjNqyinW+J+NyJnKYxjW7OL7NCIexEviUH9kyW468oIuwuKY5w6pylqXJ8Jf9a5b/Jhjp3/9a8iLB6CZG8YcmFKAxM5CQSWhTR2omK1tBSYYLyk2hvDcNqG/mWSgOJLDeuPCI8dnKKd/yPpHhDGHWefn7vcbs+2dw2O49UZDwLa6+L9l4TmVoGXSftRH6THON3aKkcb0eoxGyu+YYNaJq7rusclhPCcXPZ24A8saFJyoTvuqqNcEnqmelv7MuslwM8OsUnCbioQPd0NUZWqiaBEveA4Hgh7IrnB8NpHYmEcCSFLfLKMElBS+4j0jzr2bdvkYCurUulEA4vu3tL+LLJrStv7PHblSRHVVTy/WYg/3dGiHnTyjm6R5blP2RQKQMtLy3iYpGb4NQIlcvazcih8e5HFMIGNJAfO7fMJYRwxMBO8tG8vLfYHGHvCKOcVo6wK9oeyMZGJ4fVi0DvfZCXlYLfD3fcXsq4ubm3YeGmxGEz10RezlIe1dTRSlFht2R5z+m9fi0CMiNnNDunfETqjM0RVnNH8pvlXNNONfBxkyQR4dj6Ikuv/jzc+yDHUk3guJGnl5K3PTmhRDlkE1n5e6NgyTmrLSeH0fPGEn3vhDfGedG6EXOEU+8vdJ3DUkLY2S/RkNMR3LQx517pep4AACAASURBVOfloff8UxWSlInedFVHoyWpJ+bezqpVMEdYrUDJxuG2bFKbfMzI+VsNe80qWg8krS2QSuGe6AL3BAk/p2GmjllhPGvvYvZphNqr4yNSP/XZwW+MgK6t21whLEfFNBpdZEoS8fMNa2hQYz6oIfmiw66cOlA5kpxR2VHvHZ+m3tizD7ooOScjyJFdw55EHm0My5JPLBpr1GugvP8ceHMmAsi/mRz1U/keT51TFwqBHf9qo518CU/a0pPNR9MTJPxob/DkBG/n7/GfknPqRgjCpzaov7gG7Aj3JCd3eopFnBC+uMwlhPBbOTXipI5aMSOnpLn8RsaZiNWc++LgRxQXnhoR3ATot8frnzo1olmH0op952SKFrKnPcl98wRnRnZEF97Iruyc5N3Jl6QsEaP9v/HZiBfCTr52rYPsWHKqncjnxUJ4YXlHuMqulntyFF7X2wwZEzWdOTXC6YucgBH9gEsSIaxOJqnu4aHsQj+25ZSMmVMo3Ne2rnyo4L7M5Tdy2kZOdqr3m5a8MPXx92cjJISduZQxJSK8g0ojcO6q96Ix/I86EUW2Jg4lh9G00JUciekpG9+YxfyGuqvrHJYSws7JLbKqs/vK/fCFvylMjk+c5ggnKTNrx1rlHKqTD2qor8yV8Hxs41y+vOhaa3Us2yrKRO7t2QR1aoT7MY++bOY18DTUJ3WNtxrTy+H9TiX8RcixnBZR2Jd9H2/kWtksN6kj5548If/udFqwDsX2eBvw3FbMbn5zT+45lme3JJvuhujJCpE9LAsPFeBJ4ke+oUnPrn6TBHRt3eYK4VCeatyYxp+Te/PuAUpGDVY1fA5u8BxhOaTWPQdX7eIdX3T2q3ffSZ6q+283YtqTI4a9A929YvPOgpw3I185ObiuAbOfvUM/sBEiTghfXGbWgTgbLBKdGnGCd2MRwJNPmNqoyykOrpPxfonOEZ4vhLtvTlEUx2Kpc4jVGZhmXb4Q5Qlt5Up6IpKrVuCcZ4luNr7H4WQJMip03Yhxx/Sj7QuEsLe5b255x+nZeBY40i0+fSByjvC883gTCWHXiXdEBJv2b05udOwZ1+JM69XqlJ2cH2pmG/j+0E8tmQ6TI5rllIno55kHbfmSlaGOb5KvEh6UUbPL8iJ4X44DPJOXOX6mO81eQ9c5xDG58Nx3J8/fhNWSTyF/Vp+7V/PMO3N3YkcSlIneOPj55M+3cfBCVjwu+sTyZcoE7+09w29Oi/IyOrVNZl290IfXFp3VmAc/x79YhrjIl+WeyHngtgHnGHvnHnXpk9jDkM2NSV0K2mD4fGtyjKNTUQI/kuZZzr6RAKBr69YuhNc/eK4BkdCa+5Wi0C9+o5iz3CWRPP+0iKX7sFDkL12j5gXzNsJpVhd7GXNRV0mTdZHAsgR0ncOy90ld+cQvs9JzZ1+FpEiETphIHRF2iAQ2moCuraMQ9t6kkwvhuDOIl5wbFMJLAmNxEiABXQK6zkH3fqm5LrEQ9vY89GdXYlLDgh0hgS0goGvrKISXGNzRoCt5WTbKz0dyukQgB3OJOpyiFMLLEmN5EiABTQK6zkHzdum5LIEQHg/76Kl9FYcN5+NC9vQb5+nhwJ6QwJYQ0LV1FMKJB1htyLiFw86PeNFowI7fwZe4ts0oyNSIzRgHtoIEro6ArnO4uhZtSc0JhHBPcvL3j3bw6E0LzcCehy3pIZtJAqkioGvrKIRTNQ3YGRIgARIIE9B1Du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2dthBea295cxIgARIgARIgARIgARIIEPjuu++W5qEthHVutnTreAEJkAAJkMClCOhGSS51U15MAiRAAl+ZgK6toxD+ygPF25EACZDA1ySg6xy+Zht5LxIgARK4LAFdW0chfFnyvJ4ESIAENpiArnPY4C6xaSRAAiQwQ0DX1lEIczKRAAmQQIoJ6DqHFCNh10iABFJIQNfWUQincDKwSyRAAiTgE9B1Di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WjfJ4NAJ2d7Gj2jweYYRd7Dr/4I8ESIAE4gnoOgfy3D4C9BHbN2Zs8eoI6Nq69QnhQRtWrYb6b3/gb9zGvScm6nYVud2kUIZolm7h8dtg+Zu4e1CCUbNQzSeuKOkN11zO7W+78gmN0g46ZgFGpoGekVtzu3j7VRAYdmyYpo3f/vgbuHkXB+Ua7FoZe19lGnvPEk7wqVVGZhUdYh0bQ0DXOYQ6MB6i3+2g02qjOSqh2SjNzJNxvwnTqKH5/i989uewJXM48LI+bJZwK2y05TaPcPKphfK8iTfuo2kaqDXf4y94z0akXqyqzFWOmgQvBv0e+r0mak9HMD81UVrpw0YfcZXDx7o3n4CurVuPEB40Uc4bGFbqqBsFZMY91KtlHI1MnHUNJJN2vvM+xp++URZj3W0YqByNYJx1YObSFS4d9xuolkz89hdw9ydxOA15cUhXFzf/SVt5C8fo2UUUX45ROrZgFPeAQRetWhVH/SJOOw2Usiu/aaRCCuGrJrzO+nWdw7TNXVjX7uPI/8OjmBcmx6Y/xqByikbQpu/YoZernpXBfruC01pR1rP83y728jlkYm3ZAM1yHsbIQLMu9g6ur7B3bXSbZbiPxqrKXNUojdCrV1B6/tYN+jwqolwxxJbvuat7K/zRR6wQJqvaOgK6tm4tQrhn57DfquLPThXi9t1fz0Zu30L5bCgCNgn/ec57gEbhDp4WP+JfM5+kIpYhgfURkHmfl3mf/zCAXQi6RXHupTsS9X+Hfj0oGq6iqRTCV0F1U+rUdQ7B9o/HwI5Mz651Dfe7s0LYsemNCs56gUBG18S1+10cn3dQcRWre/1IbLOV0DZ3LWTud2Cdtyd1YNBA8Y6JwkfxFaqaVZW5kgGTF12rIP4uh5O6+LfkS55X0hpWSgJpJqBr69YihAdtG61hHpVKfhoVGMoy0a3HyH/81zVuC3/zhbASEI+zH/CPXZi8cY+6NgzDXXq+fe8JDFv+HUqfcIXHzKrdK09QO0L9JQof/gkJlq4phr392nEAGWfZL4+P/5pwu+BGUronn9Dy1v3cpcGLy2As1+UlApP1Hc5sPbNlosDiUkf8Mq+8NrplupUz5DsmzF/e429Z0vzJbEikPjA26rJRF7ZhwFapLDHLnrFLnk7kKIvGNRO7HyyMJSpi/S7LprcP8MKyYZXDEZFB25KlVRu///VZsgN+kjGSfxc9D+qxPMKBONaAU/S65Djil//DowlrP4qVsLw4U+W0g0u0Y/lb/v4RsoHxExDoNYSV1cJ7aWdoLnlzOJStMxkWn3l4nGIFhFdk3DFw/cFg0iaHsfzvQ7UHq/oLhsaZlxrjtan2K95LZsXtg2eoWRYqQac76qFhmrBasrz8WaUiyVjaBtxHIP5ZWvzMLHxIWWADCOg6h7imzxPCzp6F8Y5sYQi8zDnPlI1Xk+DGUOzgLRzmkgcpZu2lapXM/8w+uva51JfFqsrM9Fe139zFB2uMesVy7NLtgxewxC6VVb7HqIXKjUMMjs/R8ZW+VDKQZ/TO412cfpHVnJES7VLuXFI/fFMWAzY+ZUSSRoK2J2iDb9/DE7GV9sRO6/iIDZicbAIJrJCArq1bixCO6/dYhFj2gRi4GJETzyneeQ/bJkoPmyJY+7C8CJsSNAUxyNnjNuzSrhgqKfN8APOsi2mKrWtImi9OpIxK3BqhXTvEz5PIcg92bl/E20cMJ0rd/VtDhKTK1U0icpOXETk1WYKcJ6iDZeYI4b13+BJ4sxi2Kvj+qS/EfbF8D8+OJUdV+j1syfL801+B12fo+nDGHRjZB+iWTlCXJc3MqAO7coiGCHV/edLt1x7effFfAlR7lGOUMVXLqjcP8KphizgTN+akr/RQetdHvegukI7asjrwsIfKaQOGjJs7RhJJkkipO47e+PzwA3aNVsjxKMdo54uw/viMfEQIN5OWnxHC0xeJoDPq2XnsW1m8EU6i49H35pKbiiP9GEnoTP2kvhsP+zj+U5yhkwcYEQlur9Gu3sDD4Zzc3MjLoe8sbypnXC0im82jIGI31KbsGB27gsOfdwMvDIqPzN3sG7RUbiVUzmUJzwcGzuS5y+3MPkvJnpkVWjBWdWUEdJ1DXIPmCuGZwiNnH8ODdhkfJTKcd/SxO8+aZVfAJvk59zuKvkR68zXvCupVlZlpj2MTjnDz4BUa8kyptIyGUcFRr4R3/TqKu3HPr/e38Sm+SMreWNnFtry8FsUO1pruy3NQTHs3nbWfYu9uPETft2cqOFK4Dzt7jLZdwq6kopil5xiYvp3W8RFJRoBlSGB7COjaus0Qwt5D3iqdifHMJcybmhfxvIsnp23ZUOYbWkmVKEqqRPYd/pElZjde4f7NLARFbdSQhI2tumomeidLdIU7NkpnPUdQJxe5F0SERXSaYjQz+Zd42Z8TEY4tE52ss+13XFEoIu2V2QsvVTr9tIr4MJAXCAHm9jvo0KQicQSF72vOkr4SqvFRGXVHn2vQ+Y3QqtzA4fAY55IvmMVYojtFmENThJqfBhBNcfHqef0askcQ1dASrIVsBygfHU0dh3/fpOUjQli9mBV7GeRfvpzWOWqjKs5pfPpF5pef4ej1RTEMLmXERJhnzcmClIRYIZzBu3/ECU8Cb7KSUamgWagLUy/RSL24XH+AgedE1UvGjYdjN0I1abYbzdpzVmCi7Uj6zGyPgfyWW6rrHHSEcCiyee8ZTuTl14meOj/3GW4/e4FMpzkbYY254apEbpJ64oWwrBIFo7leFHgoUeC2RIHdZwsSAFDCWGrwnr2RZyPc+8oqzZM3aKrNrzsDCbBU8fjX4IvqYt8xaBRx52k29Ow7f5OXjY9iN+V1ILz6mMhHfMtPBfueRgK6tm4DhLC70eGxRKc+ivhwIwdJfjGb5eSykdq5XLKwU++4YtgTEzsn55Poo2OSLYnETYRmULD5aQwxQtJJj2jB8HLeHKMvS1OuIVpszNRdFonlgUQR7KxsPOleD+TihY1cfJkosyWEsBdZmdTgiLimBIWVwI8Xy04U9sJouF9bzJLdhIOIOt+BzAx5tP1TQW10S+hV3JcP8TxO5KlXtjHeD6ahLFk+JFxFCJZkBUE243SvB+r0yyxY5nR9/myqxeys1hHCwZeoec9JmLkfxTuXEyHkiYj5RdqR+JlJ8pyyzLoJ6DqHuHYvjAg7KRKOIZZVhzKauSba8oLomvUuTBHCDYmw1uVvu7Ii0rVkU2ivgFM5SSHuBIUkAnZVZWb6G/sMe8+K5O5/Ubn73svxjp8y5+QrSxqZdwqG0zb7hQQVbCeo4P5mVxcv9gtwT0jaOcF5cL+At+rkpnPp+Ih1z0zenwRWS0DX1q1ZCEskUDYS3LezOOmK+Iv30nNIzRcRrkDdcyOaIzf3ODZvM7j7eSjG5NYhMpMc4Dgh6UYpW1UllnecZe1KdhpVXiRyVUcuLFPqwygPYEj6wjC0KSVg5OaWiWK6hBAORSLj65nklXoienFEeJon7frEiFB0cljlOL32W6gTxCY/P0c7EPFoZsSp9ESkKiWsIh+Fnrw45NEO5WNPmSUqH2hPqW+gLC9mrcowHGVJJG69licqq5MaESOEnaMILTTa/5X83yk6P6VjoXiJ5ghflOscd2LAam0Za1sxAV3noCWEgxdFVsxUKlC/08dOPo+sLwrn5Nn61axK5CapJ5kQjm4YlBdx47oIUdcPOKtnEtDxjyGc9+w5e0sCgZhEQjjeiXl7CHR8xIonGqsjgTUT0LV1axXCA4m45Y2hCL+2LM8mDgV7qC+IpgVFCFwhrJaAL9yo3JM3+X0RFJMdzvECcNAo4I7kvH2xd1C7Lmeu+juXF4nchZvlzlEbVtHOtxwWYQM6jW7OL7NCIRw6weNqIsLukuIIp85Zmn4Oq+S/yYY6d4/XvIiwEtSSjiG5EIWB5LfKhrKiiNZOVLSGlgoTlJ9Ee2sYVtvIt9TqRCSavfKIcEy6TWAYYzfLhTZaSmEVkdp7KBHyd3LkmuRvO4/RaiLCC5+ZNRs93j4ZAV3nsJQQjtssN5a5ef0hhpO8/bGTQ7/jfxTIuYG3STm6KuVb+ZnNxeo/fMXNcpENtJO8/tEpPknbVPq/85waWdkwLStVk0CJe0BwvBB2xfOD4bSOREI4ksIWHh8dH5Fs/rAUCWwLAV1btzYh7G7GaaH0USJ6S4vggFCK+QiAa1T8ZXdvCV82uXUnS3TRYVWR6TzuN4PH/8yJhDpH98iy/IcMKmXI6RfTzWGXigirXNZuRg6Ndz9oECuELyxzCSEcMbCTfDQvbSE2R9g7wiinlSOs0hmyspFGzo1Wub5eBHLvg7ysFPx+uOP2UsbNzb0Nizu1QUwtu+blLOVRTZ0iEU3BWLK8J3Jfv86gm5Ezmp0Xl0idsTnCau5IfrOca9qpBs79SxQRVj794uPTHu+6m27Uu0Fs1N25Tyd8koYXZRtdlCOs8vKLcpqH3UHVT3+ZPEtJnpltMY1sp65zWEYIO/aqLTn/HZXz7/2ciPBT5yQgJwjh/LshJyhMj1Pzc2p7kZMXJvde1dFoSeqJdjjuxVetQMnG4bZsUpt8zMj5Ww17zSpaD2RlM/BxkJGs7kkqfjg/f6aOWWE8a+9i9mmE2hvYQzHXj/BZIIF0E9C1desRwt7h66PamQiOidn0RsjbXS9HxTQaXWRKEvGLFnFKxuUIjzHsyqkDlSPJGf2AgXd8mnpjzz7oygcL1MkIcmTXsCeRRxvDsuQTi4Ee9Roo7z8H3gTbI0f9VL7HU+fUhULgWCC1kUi+rKQ0jGxQmp4g4QuV4MkJ3s7f4z8l59SNEIRPbVB/cQ3YEe5JTu70FIs4IXxxmUsI4bdyasRJHbViRk5Jc/mN5GiuycZFP+q48NSIuPxVr3/q1IhmXUSX7LNzTqZoIXvak9w3T3BmZEd04Y3sys5J3p3kF1oiRvt/47MRL4Sdc6drHWTHklPtbLi7WAgvLO/tEMc9OQpv8lGX2fzmmVMjnL7ICRjRD7gkFcKS4zz3gxqSOxlMGYoVwt5LxPA/6rQT2XY4lPxE00JXciSmJ2jMnhrRsgw8lQjW3FMjLnxmll29Sbfx3fTe6TqHZYTwWFbUCvs2dl815EQZyf9V9ludsBD6SJI3D3dfuR/H8DeOyRGL83KElZ1vlXOoTj6o4Z14MrYxzXlfVZlIjwOnRrgf8+jLZl55bmba677YW70c3u9Uwl9nlI9FWYV92fcxPbHFrSPnnjwhdXY6LViHsqPO24DntmJ285t7cs+xPN8l2XQ3RK9dhz2UPGwnwJPEj2z6TGX7SOByBHRt3VqE8LwzEx0Efg7iwnOF40+NuHn3ACX5zKdVDZ+DGzwTNfQJ2/EFOcT+mEzyVN0/uBHTHl4F0iIckRv7+dD5A/vK2bHvGjD7WfjDCXFC+OIylxDCeyd4NxYBPPmEqS2fu5bjuYJVJjpHeL4Q7r45RVEci6XOIVZnYJryVUFRxb6kGvdEJFetwDnPcpxe43scTpYgo6LUjVp2TD/3eIEQ9jaozC3vOD0bzwJHusWdAz1zjnDcmb2OH0uyWW4KOMknluflYQ/a8pUqQx3NJF8cPCijZpflJe++HPV3Ji9qXpQ6co7wwTN5RqxIGkpkdWXuM/NVPvt8OYPIq6cEdJ3DMkJYlVUblWvRTyxHPxMemoc3vfnqncs7b9CCn0+WM7APXliwL/rE8mXKBNvgPcNvTovyOE9tk1lXL/Thl0H3+M+fAy+fgYouOsPbuUdd+iT2MGRzYzYZB20wfHY1OZVDPZBJ/AifChJINwFdW7cWIbxZQ+EaEPnCRMyHPOLTI5zlrure5LSIpfuzUOQvXaPmBfM2wmlWF3tZjEFfZfWsiwRI4EICus7hm8e6zMuss69CUiQCaRHfPD8CIIGvTEDX1lEIe2/SyYVw3BnES442hfCSwFicBEhAl4Cuc9C9X2quSyyEvT0PfTucFpEaEOwICWwHAV1bRyG8xPiOBl3Jy5ID4p+PlvgCXswNKISXoM6iJEAClyGg6xwuc89UXJtACI+HffTUvorDhvNxIXt6WHAqELATJLBNBHRtHYVw4lFWGzJu4bDzI140ZENI/A6+xLVtRkGmRmzGOLAVJHB1BHSdw9W1aEtqTiCEe1YG+0c7ePSmhWZgz8OW9JDNJIFUEdC1dRTCqZoG7AwJkAAJhAnoOgdy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m0aZbSUBEiCBJQnoOoclb8PiJEACJLBWArq2TlsIr7W3vDkJkAAJkAAJkAAJkAAJBAh89913S/PQFsI6N1u6dbyABEiABEjgUgR0oySXuikvJgESIIGvTEDX1lEIf+WB4u1IgARI4GsS0HUOX7ONvBcJkAAJXJaArq2jEL4seV5PAiRAAhtMQNc5bHCX2DQSIAESmCGga+sohDmZSIAESCDFBHSdQ4qRsGskQAIpJKBr6yiEUzgZ2CUSIAES8AnoOgcS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i0Z5PBoBu7vYUW0ejzDCLnadf/BHAiRAAvEEdJ0DeW4fAfqI7Rsztnh1BHRt3dqE8LjfhGnU0Hz/Fz7fvIuDcg22VcZeYmE3RLN0C4/fBiHexN2DEoyahWp+d3V0N6Imt7/tyic0SjvomAUYmQZ6Rm4jWsdG6BMYjwbodzpotlvo7JnoGvnYyka9BkzTQst7Zn4sVmCYBkrJHxr9RvLKrSWg6xxCHR4P0e920Gm10RyV0GyUkIkQSWTTx300Zc7Wmu/xFxLa/STXrKrMVY6yBC8G/R76vSZqT0cwPzVRikK81P3pIy6FjxdvPQFdW7ceITxoopx/jEHlFA2jgMy4h3q1jKMdG59a5RkDGz86nhDGMf70jbIY627DQOVoBOOsAzOXWFVvxQQY9xuolkz89hdw9yd5iWhUkbIubsU4rLSRQ3GGtx5j8j736iP+NWeF8LBVQf6wg8IbcaLlPeyO+mjZJsxfxqmc6ytl/I1Xpuscpti6sK7dx5H/h0cns3Y6kU0foFnOwxgZaNbFdsG1+/aujW6zjGzsOCW5ZlVlrmqijNCrV1B6/hZ/4zbuPSqiXDHElu+5q3sr/NFHrBAmq9o6Arq2bi1CuGfnsN+o4KxniDH0fl0T1+53cXzeQSXeIkYGxRfCUaM8QKNwB0+L8YJi60aWDU45gTHG4x3s7HjzOR8zb8fyUpd9IKsAZxItDq4AjNCq3MDhzjt8qRclUYY/EpgloOscgjWNx5A5CnSta7jfnRXCiWx610LmfgfWeXtq4wcNFO+YKHwcIub9T91w8TWrKnMlk2eMnlXAfiuHk7qFco5P6ZVgZqUkIAR0bd1ahLCT3yrOfzeY4CrG7Np9G6/OxCAmWu2fL4SbpTt4nP2Af+zC5I171LVhGDZ++0Peye89gWHLLM+BIwAAIABJREFUv0PpExJVUNeFUi2ErB+h69nI7b9E4cM/sAvT9/iuKY6h/doR9ZlmCbce5/HxXxNuTM+NpHRPPqFVdtfAhgnKYCzX5SUCk/Udzmw9s2Wiz0Fc6ohf5pXXRrdMt3KGfEdFF9/jb0lT+clsoC7L8yGTPerCNgzYv/3hlImmsrj9isBzIkdZNK6Z2P1gYSxREet3SYW5fYAXlg1LIpvBiMigbUm6jI3f//qMm3d/kjGSfxf9tyI/KnUgL0sBR+p1yXHEL/+HRxPWS5Z35l8XJ59a8IZKEFvI3z9CNjB+kMzsXkNYWS28l3aG5lI0uhsaEp/5PHs1XwiP2lXceDgMtc2vZdiqoix9tzsqwsYfCVyNEPZrnSeEk9j0Wdunau3Byuyja5+LjfSf9WkfklyzqjIz5JRNMHfxwRqjXrEcu3T74AUssUtllY40aqFy4xCD43N0AtGbgdjCO493cfqlgdJICX0pdy52ZbZ7k1vG2k/5r1N7Jv8I2uDb9/BEbKU9sdM6PoJPCwmki8B2CeEZ9iMn5/VBu4yPEhnOJ1ovihfCw7aJ0sOmCNY+LE+wKkFTEJGdPW7DLu1i0JQyzwcwz7qYBthcQ9J8cSJllGgdoV07xM+TyHIPdm5fxNtHDCehC/dvDRGSKlc3ichNXkZE5WQJcp6gDpaZI4T3JFoYCLWoJfbvn/pi3RfL9/Ds2IYp/R62LBhPfwVeB6KPEpE0JCLZLZ2gXisiM+rArhyiIULdX9J0+7WHd1/8lwDVHvWyI45OLavePMCrho2KqLWek77SQ+ldH/WiK7eV2Nt72EPltAFDxs0dI1kd+DDwxtEbnx9+wK4hubShZQMZh3wR1h+fkY8I4WbS8jNCePoiEXRGPTuPfSuLN8JJdDz63lxyU3GkHyMJnamf1HfjYR/Hf4ozdN6BIi9+M8/AfCEc7+jTZcDYm6sjoOsc4lo0VwgnsOnOtUfRF8ILVkKcx2jxNasqEyuE5UX45sErNOyKk8rRMCo46pXwrl9HcVd8RPUGHg6DEXLvb+NTfJGUvbGyi+0SPhTFDtaa7stzUEx7N521n2LvbjxE37dnKjhSuA87e4y2XcKupKKYpecYTFaJdHzE1c051kwC6yCga+vWExEOPfxeFPHeM5yIUHLetBP95kU87+LJaVs2lGW9WiRVoiipEtl3+EeWj93a3b+ZhaCojRqSWQM9s/wny3qFOzZKZz1HUCcXuRdEjdUyuBjNTP4lXvbnRIRjy0ShxTuYcBu9MnuyHG9N81KdflpFfBjIC4QAc/sdeUkRR1D4voa8J1TnizWfazDi4y3pD49x3q5IbuBYIkJFmEMTLbmvK42jKS5ePa9fQ/YIohpKq7GQ7QDlo6Op4/Cj8UnLR4TwWCLkxV4G+Zcvp3WO2qiKcxqffpH55cfLvb4ohsG13ZgI88XTmkI40WPPQksT0HUOOkI4FNmM2PQkgjV6zyTXrKpMvBCWVaJgNNeLAg8lCtyWl3F3tQYSAFDCWGpQQYPrDzDybITbNuD2kzdo1tRm8IEEWKp4/OtuaGVrke8YNIq48zSLd//IfTwX6fxNAkgfxW7mo6uPiXzE0lOJF5DARhPQtXVrFcLucppwlY0/TbOMZq6JtoiJZFI4ZrOcU5V6U7awU++4Ythbrt45OZ9EH9VIdi15k58ITecvkTSGGGHipEe0YHh5zI7xkqUp1xCtRggPJIpgZ2UzYfd6IBcv3Lb4MpcQwtG8VEfENSUorAR+vFhWS5oXR8P99sQs2U1YZaYOZObxivKfCmqjW0Kv4r58iOdxVhN6ZRvj/WAaypLlQ8JVRHhJVhBkA0/3eqBOv8yCZU6nKxTCG20wv6XG6ToHHSF8kU1PIlg3UggH0qXEyrunFWW8vHzv5XjHT5lz8pUljcy7xumz/UKCCrYTVHB/s6uLFwthuPfcOcF5cC+At+rkpnPp+Ihv6SlgX78FArq2br1CODgykejq4kGblyPsCVJjz41ojiK78oMVB3c/D8WY3DpEZpIDHBehc6OUrarK+d1xlsUq2WlUedFbvbr1hWVKfRjlAQxJXxiGNqUEjNzcMisUwt7LQ/7jv7KBZV6kMvz3xRHhaZ50rFAcybKjWUO9/RaSxj39TU5RmDJoZsSp9ESkKiWsIh+Fnrw45NEO5WMvWT4gXEt9A+WBIRvRhuGXo2XE7TJlnd4yIrz4mWcJHQK6zkFLCF9g09MhhKMbBuVF3LguQtT1A87qmawm+acfzUslcfaWBAIxiYRwdP+Kw/qRt3dAx0fozCZeQwKbS0DX1q1HCMdtlhvLsvP1hxiGNiZdBHy+EA5F4+AK4T0RdYHV/9mKe/Imv9+WHc3+qRXxwmTQKOCO5DF/sXdQuy5HvQV2O19OCJ+jNqyinW+J+NyJ7M6eRjfnl1mhEHYi35ID62xcvJqIsLukOMKpc5amyvGV/GuV/yYb6tyN1fMiwkpQS96w5EIUBiZyHQNFEa2dqGgNRfgTlJ9Ee2sYVtvIt1SueiSavaaIMDfLba7h3YaW6TqHpYRwApueZFPbjBWb2VysSoQ32CWpN0mZmf7Gvsx6OcCjU3yStqn0/7HYoOtGVjZMy0rVJFDibo6OF8KueH4wnNaRSAhHUtjC7dXxEdswe9lGEkhOQNfWrUUIO8ahLfmhHZUf6v2ciPBTqCjkhYJ1wmRBRPixv+zuLeHLJrfu3LQLyVGVm95vBo90mxOhc477kWX5DxlUykDLS4twpFuCEyHmllG5rN2MHDTvnqMcNqCB/Ni5ZS4hhCMGdpKP5uW9xeYIe8ce5bRyhFU6Q1Y2R5ruEXpeBHrvg4x9we+HO24vZdzc3NuwKFWb1lQqTV7OUh7V1CkS0RSMJct7Tu/16wy6GTmj2Tk6IlJnbI6wmjuS3yxnoXaqgXMbVhgRdqLePD4tuTVkyRABXeewjBBOZNOTHHMWvWmSa1ZVJubezkkywVQo71lsyya1yceMnL/VsNesovVA0toCqRQjWd2TgyXcEyT8bQUzdcwK41l7F7NPI9ReHR/BB4UE0kVA19atRQiPJfpa2Lex+6ohpw/IMV1yLIyzG3ckwqjrnS2s/tboIlOSiN9ELQcHLS5HeIxhV04dqBxJzugHDLzj09Qbe/ZBFyXnZAQ5smvYk8ijjWFZ8olFY6kvdpX3nwNvzkQA+TcbytL493jqnLpQCBz1pjbayZeVpCm9Qj1wgoQvhIMnJ3g7f4//lJxT7/i00KkNqj+uATvCPcnJnZ5iESeELy5zCSH8Vk6NOKmjVszICT0uv5FxJmI15+ZrKwG49xC9hadGBDcB+u3x+qdOjWjWobRi3zmZooXsaU9y3zzBmZEd0YU3Mg9yzscimpaI0f7f+GzEC2FZg0Su1kF2LDnVzoa7i4XwwvKOcJVdLffkKDx/DsYcfzdzaoTTFzkBI/oBl1UKYfWSNe+DGs0M7K4439hnJF1Gjr3RI6DrHJYRwolsuqzytMo5VCcf1FB7Q0p4PrZxLh9Sip/CSa5ZVZlIjz2boE6NcD8AIh+xsQw8lSMhT+XrcNOvwrkv9lYvh/c7lfDHRuRjUVZhX/Z9vJFrZbPcpI6ce/KE/LvTacE6FNvjbcBzWxGxZ5OTe45hC7M9OXe8167DHsreGifAk8SP6M0fXkUC20JA19atRQg72ko2tdWin1hWu2r9t+ZQnmrcMMSfGnHz7gFKUq9VDZ+DGzxHWA6pdc/BVfcbX5BD7N828rUvN2LakyOGw4fAzzsLct4keuXk4LoGzH72Dv3ARog4IXxxmUsI4b0TvBuLAJ589tRGXU5xCDmmROcIzxfC3TenKIpjsdQ5xOoMTLMuX5XyhLY0fdwTkVy1Auc8m8g2vsfhZAkyKnTdiHHH9HOPFwhhb4PK3PLeOdbPAke6xZ0DPXOO8MEz1CxLjoWLHJS/YiHsPDPdOsyaPfnE8oG8JJqyA72w0s+0bovJYzuTEtB1DssI4UQ2XRUKfgr5820cvLBgK4F40Q7pJNesqkyw094z/Oa0KKs+U9tk1tULfbjB6pSZ7IOfA8c3Bipy9j+YsFryWWnp870nch67bcA5xt65R104iD0M2dyYTcZBG4ybuHtQRs2uyUlLTkUJ/EjSGcNyJLCdBHRt3dqE8OZgdg2IfGEi5stG8ekRznJXdW9yWsTSfVko8peuUfOCi8/w1Kw0cln8qRGrqZu1kAAJLCKg6xwW1Zv6/77My6yzr0JSJEInTKSeEDtIAhtFQNfWUQh7b9LJhXDcGcRLzgUK4SWBsTgJkIAuAV3noHu/1FyXWAh7ex76djgtIjUg2BES2A4CuraOQniJ8R0NupKXJR/9eD6S0yVmP/ObuCoK4cSoWJAESOByBHSdw+XumoKrEwjh8bCPntpXcdhwPi5kTw8LTgEAdoEEtouArq2jEE48zmpDxi0cdn7Ei4Zs8ovfwZe4ts0oyNSIzRgHtoIEro6ArnO4uhZtSc0JhHDPymD/aAeP3rTQDOx52JIespkkkCoCuraOQjhV04CdIQESIIEwAV3nQI4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pC+G19pY3JwESIAESIAESIAESIIEAge+++25pHtpCWOdmS7eOF5AACZAACVyKgG6U5FI35cUkQAIk8JUJ6No6CuGvPFC8HQmQAAl8TQK6zuFrtpH3IgESIIHLEtC1dRTClyXP60mABEhggwnoOocN7hKbRgIkQAIzBHRtHYUwJxM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RKI9HI2B3FzuqzeMRRtjFrvMP/kiABEggnoCucyDP7SNAH7F9Y8YWr46Arq3bCCE87prI3/8Z2ZNPaJUzCakM0SzdwuO3weI3cfegBKNmoZrfTVjPthRz+9uufEKjtIOOWYCRaaBn5LalA2xnHIGuhWv3jyL/JWYeD5so3XoMxD4jXVjX7qMb+G9d6xpmq72Lg5KBmlVF6h4Pzq65BHSdQ6jC8RD9bgedVhvNUQnNRglRSz3uN2EaNTTf/4XPN2WulWuwrTL2gi/r4z6apszB5nv8hTlloj1Jcs2qylzlPJLgxaDfQ7/XRO3pCOYneaaTurtE7aKPSISJhVJLQNfWbYAQ7sHO7+PlH8AjHSGMY/zpG2Ux1t2GgcrRCMZZB2YuXeHScb+BasnEb38Bd38Sh9OoImVdTO0DOrdjnhD+z7svMPNeqeA8/ijzOC/zWEsI/wfvvshL5qTaLhpGBUcjAx878vd0PR7f3txJ2GNd5zCt3n3RmryuPTrBp1Y5LIQHTZTzjzGonMocKyAz7qFeLeNoxw6UHaBZzsOQ+desi+2CW8betdFtlpGN7U+Sa1ZVJiHQpYuN0KtXUHr+Fn/jNu49KqJcMcSW77mreyv80UesECar2joCurZu7UJ40CiiNCygcHSEgZYQjhrlARqFO3ha/Ih/J8pi68aTDf5WCHhC+NXHf6dC2On7CK3KDRyOT/GpKdE3LSH8Ch//nQpht9oWKjcOMT79JCsMKw1HfSsjtnX91HUOwY6Ox8COqDZnpaE7K4R7dg77jQrOeoYIXO8nK33X7ndxfN5BRalcmeuZ+x1Y52333+o3aKB4x0Th4zAy//06ElyTpN4kZa5kZMfoWQXst3I4qVso59K2Unkl0FgpCWgR0LV16xXCyrnnOqj2K+jdCC/tLqbgpUZgVgg3S3fwOPsB/9iFyRv3qGvDMGz89oe8k997AsOWf4fWhyWqoK4LpVpIK155grpnI7f/EoUP/8AuTN/ju6Y4hvZrxwFkRLDcepwPiI/ZJethgjIYy3V5icBk/b7N1jNbJkosLnXEL+MLJLdMt3KGvEQIzV/e429Z0vzJbKBu5CUDOfAbdWEbBuzf/nDKRJc93X5F4DmRoywa10zsfrAwlqiI9bssm94+wAvLhlUOR0QGbUuWVm38/tdn3Lz7k4yR/Lvoe0w/KnUgjjXgSL0mOo745f8CqwpLlncEaVcyD1rws3PG8re85BeEU3YkutMQVlYL76WdobnkidXoFHKbGCNK1Z/nCmFPdNRlbg1EXKxKCMPlUn99hgHTahabmRSU0HUOcV2fJ4SdPQvjHdnCEIhxOnPbxqszEbmijmdtn7pDD1ZmH137XNLi/Gd9euck16yqzEx/VfvNXXywxqhXLMcu3T54AUvsUlnle3gvlYPjc3Qmyl60vdjCO493cfqlgdJICX15+TwXuzLbvcktY+2n/NfQKmnQBt++hydiK+2JndbxESmY3OwCCQQI6Nq6NQrhEdrVPUmL6Ere63Amx3Hx6MYL4WHbROlhUwRrH5YnWJWgKYhBzh63YZd2xVBJmecDmGddTLWAa0iaL06kjIqUSftqh/h5ElmWFI7cvoi3jxhOIs3u3xoiJFWubhKRm7yMyKnJEuQ8QR0sM0cI773Dl0BkfNiq4Punvlj3xfI9PDu2YUq/hy0LxtNfARFKXR/OuAMj+wDd0gnqtSIyow7syiEaItT9JU23X3uhpXiJIYljFEenllVvHuBVw0ZFHGLPSV/pofSuj3rRldujdhV7D3uonDZgyLi5YySRpA8Dbxy98fnhB+warZDjUc7Uzhdh/fEZ+cmqwpLlZ4Tw9EUi6Ix6dh77VhZvhJPoePS9ueSm4kg/RhI68wTujYd9HP8pztAJvEZEgj9cjAgvftRZ4lIEdJ3DUkJ4pvDI2cfwoF3GR7UHxI8mH0VfCL3nLB+/gufmul98zarKxApheRG+efAKDbvipHI4qUW9Et716yjuKh92Aw+HwWCM9zdZyfkiKXtjZRfbJXwoih2sNd2X56CY9m46az/Fft14iL5vz1RwpHAfdvYYbbuEXUlFMUvPMTB9O63jIy41rXgxCWwcAV1btzYhPO4YyBoZtBwjGfM2uxDxvIjnXTw5bcuGMv/1W1IlipIqkX2Hf+pFL0Ls/s0sBEVttA2zBnpm+U+W9Qp3bJTOeo6gTi5yL4gai+g0xWhm8i/xsj8nIhxbZo4QjjiYcBu9Pu6JE7L8TFKRlSq6ahXxYSAvEOLA3H5PHZpzJ3EEhe9ryHtCNT4q4yhC7yUnGPHxlv2HxzhvVyQ3cCwRoSLMoYmW3NeVxtEUF6+e168hewRRDS3BWsh2gLKk10wch3/fpOUjQngsEfJiL4P8y5fTOkdtVMU5jU+/yPzy4+VeXxTDYCpOTIQ5dkovmSMcH212aw4KdlccMEd4oRn5BgroOgcdIRyKbN57hhN5+XWip8oSJBC10XsmuWZVZeKFsKwSBaO5XhR4KFHgtkSB1Qu8mAQJAChhLDWooMH1Bxh5NsLftHr7yRs0a2rj4EACLFU8/nU3tLK1yHeoFMI7T7N494/cxwu6O3+Tl42PYjfzEzvrbThP5CO+gcnPLn5TBHRt3XqEsGyksApFDK2Bl2ZwCSEc3CwnQz5SO5dLFnbqHVcMe0vKOyfnk+ija5TlTX4iNIOCzT+5IiZS4aRHtGB4OW+O8ZKlKdcQrUYIDySKYGdl40n3eiAXL8wnvkx0vsdHWmKFcDQa44izpgSFlcCPF8tOFPbCaLjfnvixdduRmTqQmcc12v6poDa6JfQq7suHeB4n8tQr2xjvB9NrliwfEq4iwkuygiAbeLrXA3X6ZRYsc3pefybV4iIhHP5vF5wacfyntC2a2xuJHk1ER+SOKqWFp0Z8U45BdVbXOegIYTdFwjHEcjpEGc1cE215QVTaLYlg3UghHEiXEivvnlaUkZU2Cazsei/HO37KnJOLLGlk3jVOn+0XElSwnaCC+5tdXbxYCMO9584JztU9J6bVEhHe99K5dHzEN/cosMMpJ6Br69YihJ03WVmin+48vowQnt244QrUPTeiOXKPnYqNpAV3Pw8lh+vWITKTHOA4IelGKVtVJZZ3nGWxSnYaVV70Vq/m4IVlSn0Y5QEMYTMMbUoJ8JlbZoVC2Ht5yDsbuOYtXYb/vjgiHDkaLxoxHcmyo1lDvf0WksY9/fk52oGIRzMjTqUnIlUpYRX5KPTkxSGPdugIsSmzROUD7Sn1DZQlL7cVTdlJGuVVrU9a9oIc4dCIrixHOOWWkN2bIaDrHLSEcPCiyIpZOoRwdMOgvIgb12VfgesHnNUzWU3yfdu8nGpnb0kgEJNICMc7sVkhnNhH8GEhgXQR0LV1axDCkaN4ZsbhUWjD0vxhmrdZLiJC4ArhPRF1gdX/2Wp78ia/35Ydzd4OZ//NPxItHTQKuCPpHF/sHdSuyxFCgd3OlxPC56gNq2jnW85xWWEDOo1uzi+zQiHsRL4lB9bZ5HI1EWF3SXGEU+csTfcIPUvlv8mGOndj9byIsBLUkjcsuRCFgYmcpNgURbR2ZvLMgy9XCcpPor01DKtt5FsxKTtXGBGePTUiMp4Uwumy2F+xN7rOYSkhHLdZbiypRNcfYujluSbZ1DZjxWY2F6sS4Q12SepNUmamv7Evs14O8Mg7zUUuUml+142sbJiWlapJoMRdtYkXwq54fjCc1pFICEdS2MLt1fERX3ES8lYk8BUI6Nq6NQhh9VG0kSxoB3/e0q637Lvjfz3tQnDzhXB42d1bwpdNbl1viW62WslRFZV8vxk8/mdOJNQ57keW5T9kUCkDLS8twpFuCU6EmFtG5bJ2M3LQvHs+Z6wQvrDMJYRwxMBO8tG8vLfYHGHv2KOcVo6wSmfIykYa0z1uyRN5ex/kZaXg98Mdt5cybm7ubXjVQG1aU8uueTlLeVRTp0hEVxWWLO85vdevM+hm5Ixm5+iISJ2xOcJq7kh+s5yF2qkGPm7CiPBXMHu8RRICus5hGSHs2Ku25Px3VM6/93Miwk+hVpacIITOEWZJrllVmWiH41581QqUbBxuyya1yceMnL/VsNesovVA0toCqRQjWd2T0wrdEyT8nIaZOmaF8ay9i9mnEfWhakVsKR+RZPawDAlsDwFdW7cWITyLNSY1Qo6KaTS6yEhO4+QErdCFvhAOfFBD5PWwK6cOVI4kZ/QDBt7xac7GvAddlJyTEeTIrmFPIo82hmXJJxYDPeo1UN5/Drw5EwHkm/GhLI1/j6fOqQuFwLFAaqOdfFlJ2tIr1AMnSPhCOHhyQljgO2I5dGqD+osfIb8nObnTUyzihPARLipzCSH8Vk6NOKmjVsxg5PEbGWciVnPu5kIlAPceorfw1IjgJkC/PV7/1KkRzTqUVuw7J1O0kD3teWfZSpmM7IguvJFd2TnJu5P8QkvEaP9vfDbihbCsQSJX6yA7lpxqZ8PdxUJ4YXkvRQH35Liyrn8W6uy8nDk1wumLnIAR/YALhfD2WM+Ut1TXOSwjhMeyolbYt7H7qiEnysjRi8p+Ox9vkZfdyfMkNrWcQ3XyQQ2VR1zC87GNc/lAx0RAR+z84muS1JukTKTHnk1Qp0a4HwDpy2ZeA0/lSMhT+TrcNFXffbG3ejm83wmm/El9zn6Yfdn38Uaulc1ykzpy7skT8u9OpwXrUD5X4m3Ac1sRsT2Tk3uOYQuzvZ0heu067KHkYTsBniR+JOUTnd375gno2rrNFcKhPNW48Y0/NeLm3QOU5DOfVjV8Dm7wHGE5pNY9B1ft4h1fkEPs33aSp+r+wY2Y9uSI4fAh8PPOgpw3O93lcNeA2c/eyUEM040QcUL44jKXEMJ7J3g3lheIyWdPbdTlFIeQY0p0jvB8Idx9c4qiOBZLnUOszsA06/JVKU9oO/5CRHLVCpzzbCLb+B6HkyXIqCh1I8Yd0889XiCEvQ0qc8t7Z54+CxzpNuOMHMSRc4QPnskniy05Fi5yUD6F8DdvlDcFgK5zWEYIO0+GbFSuRT+xrGxs8NEIfgr5820cvLBmP8McvXGSa1ZVJnhv7xl+c1qUYPbUNpl19UIf/iacOmUm++DnwPGNgYqc/Q8mrJZ8Vlr6fO+JnMduG+5nzp171IWD2MOQzY0PDk3OcofaUFtGza7JqRxORQn8yKbMSLaDBK6GgK6t2xAhfDVQktXqGhD5CkbMl43i0yOc5S45A9k/LSLZfQKlFor8pWvUvODiMzw1K41cprMRcjV3Zi0kQAKrPTXim+KZ9GVWQXH2VUiKROiEiW+KFjtLAmsnQCGsPQTLCuG4M4iXvDmF8JLAWJwESECXgK5z0L1faq5LLIS9PQ/El7CFAAAgAElEQVR9O3ASUmoosCMksDUEdG0dI8JLDPFo0JW8LDkg/vlITpeY/cxv4qoohBOjYkESIIHLEdB1Dpe7awquTiCEx8M+empfxWHD+biQPT0sOAUA2AUS2C4CuraOQjjxOKvNFrdw2PkRLxqyISR+B1/i2jajIFMjNmMc2AoSuDoCus7h6lq0JTUnEMI9K4P9ox08etNCM7DnYUt6yGaSQKoI6No6CuFUTQN2hgRIgATCBHSdAz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unLYTX2lvenARIgARIgARIgARIgAQCBL777ruleWgLYZ2bLd06XkACJEACJHApArpRkkvdlBeTAAmQwFcmoGvrKIS/8kDxdiRAAiTwNQnoOoev2UbeiwRIgAQuS0DX1lEIX5Y8rycBEiCBDSag6xw2uEtsGgmQAAnMENC1dRTCnEw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fENIDAejYDdXeyotoxHGGEXu84/+COB9BPQtXVrE8LDZgm3Hr+NjMwjnHxqoZxJMmBDNEu3MFNF8NJHJ/jUKiNRdUluyTIrJeDOgTw+/msiv9KaWRkJkIBPQNc5hAiOh+h3O+i02miOSmg2SrN2ddCGVauh/tsf+Bu3ce+JibpdRW53WpOW3R/30TQN1Jrv8Rfu4qBcg22VsRcUeKsqc5XTRoTpoN9Dv9dE7ekI5qcmSit1Tq5PbFc+oVHaQccswMg00DNyV9kr1k0CG0NA19atTQj3rAz22xWc1oryzur/drGXzyGT6A3WE8I4xp8xRrlr3cDDPoXwxszQmIZQCG/y6LBtaSGg6xym/e/CunYfR/4f4gIMgybKeQPDSh11o4DMuId6tYyjkYmzrgFfii1v9wdolvMwRgaadRHVcOu1d210m2VknTatqsxVjfgIvXoFpedv3ReER0WUKwaqpT03crvC37jfkHpN/PYXcPenmrywCLNV32SF7WVVJLBKArq2bm1CuGtdw/3RR/xr6cYCfSEcL3ad+rsUwqucZKuui0J41URZHwnMEtB1DsGaxmNgRwTVPLvas3PYb1XxZ6eKPf/Cno3cvoXy2RCmp4SXtvtdC5n7HVjnbVRc1Su6t4HiHROFj1Kvch+rKnMlk2eMnlUQNjmc1IVFMDx+JfdjpSTw7RLQtXVrEsJDtMq3cJgTIexYMp3fckLYEV3dCs7yHZjmL3j/9015YzbRqBvIB5buMOrCNgzYannvZswynBjda/cnsRGv4a9keb+CgSxLdStnyHdMmL+8d67/yWxIhCQfiHqLHW9bMA0bv//1GTfv/gTDln8XfSvvp3zcxH8+DGAVwq/zo3YVNx7+Crzy2fnRmgMcB52F1zLHQb38Hx6dfBLmah3OLd+d/Fv+NJa/5SXikw2/OKh21mp1/PbH39LOA5RrNqyyRDGGsqR36zGiiS3uLRWLZKkOsUJYLa/KMqj9+1/4rPgJJ8ssOpGfUauCG4e7+PCPjSmWHuzcPhrC3V8CvJivzlzjNSSwvQR0nUNcj+cJ4UHbRmuYR6USsHWench//NcVrFje7se/LPdgZfbRtc/FpmWxqjIz/VW23hR7Y41Rr1iOvb598AKW2OuyyssYtVC5cYjB8Tk6E5Uu9l18zZ3Huzj90kBppES7lDuXlD/fxMeAjU8ZQcBuKwMY8E237+GJ2EZ74luS2/XtnclsOQlcTEDX1q1NCKtcpmbZNWR6Pw0hLAnF954dwzYlv23YgmU8xa94PV26G3dgZB+gWzpBXVI2MqMO7MohGiIQJ8twjhDu4vhPMXKT/K4d2Z8w8nKW7+HZsQ1T/uOwZcF4KqL19Rm6Xp6WErJ7D3uonDZgiJobNE1ZMvv/9s4XMI3sa//PutRRVVaVrilVm6gS9aMqVJWqpapUlapO1TtxuM5XdV5VVpVV4atCVagKrqwKr1pWhapSVdzi9nfmH8wMQxhuhgKTJ2Y36eXOvZ87nPPMueee6aI6Fb3uvIa/4teibP+ZRd/22Rjtah61zjd804JCuPXrr8ho7YBBhmwjmoUSjD+/oXCFEJ4aYd+WZ3CcGYy7JqpPm8id9mWe8vtYQkTWj/C4/Xjg42GxiLcXN+fAxh3U8o/Rr56iKdure7LdqpdfyZzOMZSoyp7reDLn/8D0lLBEh4r3TJQv+rAQL+erdrfxUySwqwRUncMqQjiq7UQCArlHIlqnD+iObVvF7tvC+zj8cO3ayIJjA5NqEymEJehx5+gtmmbVTstoalUc98s4GzRQEpvfqUkK3sgfQHD/NjnFd0nZm1gBmE4Z5yXhUG/hU1hMuxd1bGEeZ9+9IIII29uPMfDsthWsKB7CzH1Axywj49rGoe75lnkhHGXXd/Ue5rhJIA4BVVu3ISHsfGk7L18j223NP2nHmbFEF+zDcoiXGuEZms//GrODWe7WXckVoXb0tFnB554YI0/LicErPqij4AlVVwjPH+pzx5MPpnvYfRolnA8NiWJORNiWoI90tOVvTiB6iGbxHl6UPGHrGfl3eNcaIN+1DO7UWqJcG8r4j3HsOoFphPfdO8i5CNT6s3w8S6TmukDl+HhmUMMRYRH/uhjpbOEN3kxzquejrNYI7LmIcwscQFzIY/kihoXwpGeipMt2pzxAeHMeNou496LkRpkdJ1PNfcbI3Umw+xCRfGHPOw7f5eNiCxJIEwFV53AtIewKt3b5Qg5t7bsP86vb/aREbpx+ooVwDyf+aK77MD6SKHBHosDODh1EwLp22gqm3HqE8el3ObCWcUU6cPf5e7Tq1gG/ITr1Gp79ngns4M1HtYPCdtgsiR3M4ewfuY7rm+y/yYG4z+JP5HEguNMXadfTdFdzLiQwT0DV1m1MCOsihJvypN0QQSPxRTEYNXnSLuJUTtTGO0mrIoTDFQoc49GSiG1fyzrCOiRk7aiqf+t9mRCeClR3kez2LQkKOxHL+Z9gdMPaPrTHIf1cZnXUM23boNqSWQxfPSMisXlg/7uTVuIZwEtovbJEU73rTOxTw/2KicmBPxUibGDLEmWQgy69W7OcandLMy9bmktTuBMUwpF0QpUlJl0Nt7ScK3wdYWwUgluTwX7CfGk+SOBmEVB1DupC2Dm89myo4bM8OE+DCmKrVrX7cQRsUm0WCuFAJSPXnmTP8L0hwQxrF0uU8J63S2XnK0sKg/sZe2zmawmEzKdzGZXQA32ggo7fTsPxCXsnuLSu6Q3U3Y1zgjIx7PrNuu052xtIQNXWbUgIjzHoDrBXKCDnRV4X5FstXsskhLBfJOWmAjSYtxwSUqsK4XCe3Fi213QpMdT5CEm9nf1Mc35916sMUKpn7FJFGStyXKoj0zIwqTpCOSiEv6KVFWPbrzhpGFZEoNgXgVtAJ5AT7DOY5QG0yhCa5N6O/IcL53L7rvhGJSqE5XR1U8R/o4OPQTizvGM74lLH/qWkk2R9/59zx7iU7w20DpzyjSag6hzUhLDsysgOzaGZw0lPHrC976Xd2ep2PymRG6efeEI4fGBQAg7aLRGijqgN75otyqnu6SKQfVWNro4Iu0I48lCGV3I0hl2/0d8CTv4mEFC1dRsSwhM7x3TPK/xtr5BEEcr3fAJv2bIlIYSdaK9RuRAjtqaIcODktJWzK9ez8ryknI5zgHhxRPhf3RLnNaAhT/wTyYUV59Ix82i7EeOwEG6LqDUkF6I41LEvkdOSRGS61VHocNwsglwf1dAptOUgy17wNPgaIsJWoffJXrC4e9j4982CpJHk8KHTQNU9XT3vIKxIdw5GvodOvoVsPYuelOFz/G0cvsvuK/47CaSLgKpzUBHCQylpVtBG8nDdse1K8Gd1u5/UQbg4/cQTwm4O8PgUX2W3yjomMtulkh05SXNr17yDyYuqbDji+dFo1kcsITy3W+kfcQy7nq7bmrMhgTkCqrZuM0LYPuDUlJO0EtXzIgZublU/dAJ38VqrCOG8RBZ9OcJ2GZ4XyJ19R0OSUiNzhN1SPfuKOcLT3C4rh2ziVFvIn0vKQdGbmSPG38g2mSNsg8LYqpRQGddhjCto7UsZoaJ7KC8iImxVhbDEZGu/hYLUjxzXrZJD4UMU7u9WTnEvK0XqnReOBCMX0TnCw1YV1Z6MQ/Kcp+cEY0WEo/vrSS3pQzks6OT3ejnW51JSbwrHWZM3krftq0RhH8KRvzeLhtQTbdu5evaPJ+Cv5EvrQQI3i4Cqc1hVCE/EFhQP2yh/lt2oOREsvanY/aRKo8XpJzxhz7b5c4StnTY5UN2RQ2rTF1XYf6sj36qh/Uii4L5UCqfSDZwKEl5Ow1wf88I4XN0n0jcFxhvHrt+s+56zvXkEVG3dZoSwF7nLvHWKpHsHCNq5WY6wlIppNnvIliWy6YnlwLqqCGGraoRXEUL6t04AS6H2CxFWdtFxr2pBjKoRCw/LfZSqEScN1EtZqXYjlSGqxxhr3oERMVZZOflbfC/X3pf8MnljkiFFzwdffFUgQhFiK2Wk3MR4kofWtQ7chSPIIaFrRaDrXeQmkvtrR0qjhfAxHkrecm+atxzewpurGmHPxUSmYVWN8L0OKZYQtg7aWdHeDN42pfqE1KsLVqFw+rOFsVTJeN8UYSwnsgeSBlKXA4NfvkmuYaAkm8VRl4jwHqpNX31Ra65L+d4848AZ32wCqs5hJSFsv1DjmTx8X0h+cNhge5Vk3B2bq+z+3EWtkmv7qE1fqGG9Za6MVxMTl/LWUOdKSbUJXdwtlWlVjXBe5jGQQ84aXvj9lP0Rd5eqv49Pe9XgYWJ5sYhRPJBzGO/ls3JYbtrHvlN5Qn7vdqWC0VMpyekewHNGMX/4zalo5FQ9yosf6MvOmTmSwIQEUGRPz33pydV2/WZ/Ezj7tBNQtXUbEsKW6LRyZXUYbXlt5jep6XtUQd2rz2jbNid6OqtBGV5CFSGcx8nZRESoVcZG3rwj1zQbUqnAb7dj1RGWk8Rzr4L2IponOJM0Bm36OlBTXjPq1MG1TWa/gVrNsGvz3n34XGoIS3Sz+QBPp1ttYaEbrpSwRAi7h/u6+qK6wY7BNF+eYeA7eBGVyxasIxyud+xOKKYQtvMDW3VobgmhQF1ib2ntt1HVYFg1nN06mXquiQdPxzgNvY7UFs1SZSL8Cu3lfNNuCjg/EggSUHUOURwX5bwuqoNr9+F/E90yux91Uf/rk7/dxdFr2Qm66hXL12njv75r296fluQhfWaz9YbY8NDr2pxScf/xlan0dRSYs/XqaamTbrr16+1rNGRO8kY+n5+IrPfu903wfGZdahpboeb4dp3fDxJIKwFVW7c5IfyDV2L9bzFjdYIfvKS8HAmQQAwCqs4hRtfpbhL7IV8w2GdBJEViLkCSbkScHQlsEwFVW0chnNgqUggnhpIdkQAJJEZA1TkkNoBd7Si2EHZSIx4N5neodnXqHDcJ7CIBVVtHIZzYalMIJ4aSHZEACSRGQNU5JDaAXe0ohhCejAboW+cn5K2b1kuXpm+83NU5c9wksMMEVG0dhXBii04hnBhKdkQCJJAYAVXnkNgAdrWjGEK4L2cVDo738OR9G62a9wa9XZ0wx00Cu01A1dbdGCG828vL0ZMACZCAGgFV56B2NX6KBEiABDZDQNXWUQhvZr14VRIgARL4IQRUncMPGRwvQgIkQAIJEVC1dRTCCS0AuyEBEiCBbSSg6hy2cS4cEwmQAAksIqBq6yiEeU+RAAmQQIoJqDqHFCPh1EiABFJIQNXWUQin8GbglEiABEjAI6DqHEiQBEiABHaJgKqtoxDepVXmWEmABEhgRQKqzmHFy7A5CZAACWyUgKqtoxDe6LLx4iRAAiSwXgKqzmG9o2LvJEACJJAsAVVbRyGc7DqwNxIgARLYKgKqzmGrJsHBkAAJkMASAqq2jkKYtxYJkAAJpJiAqnNIMRJOjQRIIIUEVG0dhXAKbwZOiQRIgAQ8AqrOgQRJgARIYJcIqNo6CuFdWmWOlQRIgARWJKDqHFa8DJuTAAmQwEYJqNo6CuGNLhsvTgIkQALrJaDqHNY7KvZOAiRAAskSULV1ykI42eGzNxIgARIgARIgARIgARJQJ/DLL7+s/GFlIaxysZVHxw+QAAmQAAlci4BqlORaF+WHSYAESOAHE1C1dRTCP3iheDkSIAES+JEEVJ3Djxwjr0UCJEAC1yWgausohK9Lnp8nARIggS0moOoctnhKHBoJkAAJzBFQtXUUwryZSIAESCDFBFSdQ4qRcGokQAIpJKBq6yiEU3gzcEokQAIk4BFQdQ4kSAIkQAK7REDV1lEI79Iqc6wkQAIksCIBVeew4mXYnARIgAQ2SkDV1lEIb3TZeHESIAESWC8BVeew3lGxdxIgARJIloCqraMQTnYd2BsJkAAJbBUBVeewVZPgYEiABEhgCQFVW0chzFuLBEiABFJMQNU5pBgJp0YCJJBCAqq2jkI4hTcDp0QCJEACHgFV50CCJEACJLBLBFRtHYXwLq0yx0oCJEACKxJQdQ4rXobNSYAESGCjBFRtHYXwRpeNFycBEiCB9RJQdQ7rHRV7JwESIIFkCajaOgrhZNeBvZEACZDAVhFQdQ5bNQkOhgRIgASWEFC1dRTCvLVIgARIIMUEVJ1DipFwaiRAAikkoGrrKIRTeDNwSiRAAiTgEVB1DiRIAiRAArtEQNXWUQjv0CpPxmMgk8GeNebJGGNkkLF/4Q8JkAAJRBNQdQ7kuXsE6CN2b8044uQIqNq6jQrhyaAFXauj9elvfLtzH0daAy29KPIuzs8IrfLPePbR3/YO7h+VodUN1Arxeolzpe1o48y3U/2KZnkPXeGkZZvoa/vbMTyO4loEhh0D9XoDf/z5Bbj7EE9KVehGDVG38bBZRHls2ms/6Wq41Srhe6MU83tzrWHywztIQNU5BKY6GWHQ66Lb7qA1LqPVLCMbZjHswKjX0fjjT3zBXTx8rqNh1rDvN8Vx2oT7nQzEL2iotz7hb4ifqNRhGhXk/UGApNqsc30leDEc9DHot1B/MYb+tYXyHMTrDIA+4jr0+NndJ6Bq6zYmhCc9A8XDBrLvmjCr+8iMh+iOMigXcjFXwxXC+IC/PKMsxrrX1FA9HkO76ELfT1e4dDJoolbW8cffwP3f5AGiKU4mXVOMufZpajZB3yyhZADVRgNaUTzjqCeOv4Y3vQJOxWkGneUEXe0WWqXvaJQysERxYWRipPOBKE13RZJzUXUOszH0YPx0iGPvD09O8LVdCQrhYQuVgoZRtYGGVkR20kejVsHxWMdFT4N9d8ZpMzfxIVqVArSxhlZD7B2cfs2MiV6rAsdbJNUmSer+vsboN6oov/roPCA8KaFS1cSW553dvQR/6CMShMmudo6Aqq3bkBDuw9w/QKt6gZ5yRNMTwmGjPESzeA8vSp/xr17YuYXkgG8YgWETpXs6cmcDW9jOfpzvSFO+I8Gov3V/FzAyR/Kg54jiRvGr7BYkGlq6YYuQ7umqOgc/lckE2BPV1jN+wmFvXgj3zX0ctGv4q1tD3vtg38T+gYHKhXWvQh74lreZWwkJmGQPuzAuO6g6qld0r/OdKX6Wfi0Tn1SbtdwG8qBrFIXNPk4awiIQHl/LBdkpCdxYAqq2bjNCuC/G7UC20S67M+O28tItFsKt8j08y53jH7M4feIe90xommlvPd99+ByaKb8H9p0lqmB9LpBqIYN66wpq26i/QfH8H5jF2XN8TxfH0HmHi76GbKuMn58V8PlfHY4EdyIpvZOvaFccoTKK0QYT+VxBIjA5z+HM9zPfJgwwKnXEa/PWHaPTpidiq9DVof/vJ3yRFJXf9KZEdQrBrfZxD6amwbS2Pa00ltD2pDOvEDw7cpRD8ycdmXMDE4mKGP+VNJi7R3htmDAqwYiIlR6gyxr99+9vuHP/N1kj+b3keT8vKnWED36n6E7JdrJv/g9PpqxXbC/O9KfDHk6+tuEulSA2UDg8Rs63fpDM7H5TWBltfJJxBu6lkURvf36G8C3kDNFjHlwne9yyzft55N0zs3/vy/2rDXW0JGI8lbmTLrRbDRTtbVW/KF75C8QP3BACqs4hCs8iITzsmGiPCqhWfXbD/T4UPv9rC9Y4beas2Jy9tFr0YWQP0DMvxa7mImyqWpu5+Vo2Qc/g3JigUTVsu3T36DUMsUsVKy9j3Eb19lMMP1yiO1XpVuC7jHvPMjj93pQUJku0S7tLsSueKYsAG2k/pd3Mnskvfhss6VPPxVaaUzut4iNuyBeA07wxBFRt3UaE8Ei21X5+msPJeQ5dw8Dvn77YwkdvytZw7NzeaCE86ugoP26JYB3AcAWrk4ZhIvehA7Ms28ktafNqCP2ih1lA2jEkrdcn0saSHWN06k/xn2lk2YnQGZXPsg3tRZqDUbs4Ijd+G5FT0y3IRYLa32aBEM6f4bsvMj5qV/HghSfWPbH8EC8/mNBl3qO2Ae3F78A7X7TeEl+5R+iVT9CoiygbdyWd5SmaItS97UlnXnmcffcLuj052ydOy9pWvXOEt00TkgUjQtJKX+mj7IuCjjsSSXrcR/W0KekBe+4ayYPS+dBdR3d9fv0VGa0dcDyWYzQLJRh/fkMhJIRbcdvPCeHZg4TfGfXNggjXHN4LJ9HxGLj3kpOKI3fNWEJn1o/0d/vxAB/+Emdoq1iLxfxG6CJhEemURZQv/Inarr4x5o8TvYqAqnNYRQhHtZ3Iw3XukXz/Ix5cvfbL2tjfj+PwQ6T73Sw4QYqk2iz6zt05eoumWbXTMppaFcf9Ms4GDZQy4iNqt/F45I+Qu3+bnOK7pOxNLLvYKeO8JBzqLefh2S+m3YvO20+xd7cfY+DZMys4UjyEmfuAjllGRtJM9PIrDHXPTqv4CH5vSCBdBFRt3WaEsBs9vPv8PVp1OfQgBiUoKOJkTi2KeN7H89OOHCjzHr8lalaSVIncGf6RA0VOz87f9KJf1IYNSdDYWp+yo3fNqh39dXLemijeM1G+6NuCOr7IvSJqLKJTF6OZLbzBm8GCiHBkmwVC2HUW3r8Gx+jOMS8OxZilkThRyhLOh/IAIcCceUvUsici11sacQTFB3UUXKE6P3fvih5XJ3rj/IzRrt7G09EHXHaqkuc3kehOCbpERdtyXSdBIJzi4vbz7h3kjCBq3hpYTUV05rpA5fh45ji8aHzc9iEhbDnoUj+Lwps3sz7HHdTEOU1Ov8v95aUxuHOxGPpTcSIizNcTFhNbZFsPDPfEsV4Kr0y/AUnLRNPejo4W2ukyc5yNCgFV53Ct+9UVbu3yhRzs3Y/OhY3RJimRG6efufl632F/NNeNAo8kCtyRKLD1fRSTIAEASxhLD/aOzSOMXRvhXFfOv3q+bm8oAZYanv2eCexsLfMdw2YJ917kcPaPXMe1wfbf5NC0s5sU8l+xfITK3cTPkMD2ElC1dRsUwjmc/2PaQsv5mQnWeCfgIw7LWRLLqkRRNrDX6Dpi2N2e2zu5DORg9gx5kp8KTVtNhdIY5oWwKEJJj2hDc1M6bOMlW1PetvYyY2ZdZVmboUQRzJwcPOnd8uXiBccW3SZ8c0aMf+760W0sYfnTYUuCwpbAjxbLdhTWl8O6XAjP0kNmHLIzBzL33QqPbSaotV4Z/arz8CGex66g0a+YmBz401BWbB8QrnIvlmUHQQ7j9G75+oxyjItsQuJC2LmQ9VCiZZyIuO2EO5VACtD2miiObFMEVJ1D1Hjj7WA4h9eeDTV8lgfK6cNzoMM4bdyc5I1GhIPpUmLBnWpFWdlpsyq1uA/He17KnJ2vLGlkboqVzct8LUEFv6+b31282i/AuebeCS791WHcXScnnUvFR2zqjuR1SWA9BFRt3QaFsD8q6kCxjUbLybddfgZ+UY6wKza1vBPRHF+Rt+nfTh6JMfn5KbLTHOAokehEKds1S9Tt2dti1dwsqrxM5C4VwuUBtMoQmqQvjAKHUnxGbmGbBIVwILdvgVj2HIIbcV5VCDti2+dkxrLtqEvppc5HWBXEpj9ejrbvQaWVFafSF5FqKWEr8lHsy4NDAZ1APvaMWaz2vvGUBxoq4sTb1VHw4SimuHVv5rmcY3Vh4X1yJPfdz+jWnDz1vpGVEnq9UJrIegwMe91dAqrOQe1+ld0dORx2aIyPIJ8AACAASURBVErqW08e6HNRvcRp4/MJWyWEwwcGnQOrlazjB+zdMxH/XlWNRQ8O9tkSXyAmlhCOPHzwxD3XoOIjdvee5shJIIqAqq3biBCGbLH/dDjASegAgW00OrJd3rW2y5f9LBbCAZEFRwjn5cCGb/d/vvO5A3zRAtAqV3VPxv/d3EP9lpQQ8k4uS4/XE8KXqI9q6BTacrBkL3Q6exbdXNwmQSEcOO29noiws6U4xql96MvK8ZX8ayv/TQ7UOQerF0WErYcQyRuWXIiiHCTblzq6JRGt3bBoDUT4Y7SfRnvrGNU6KLStSFZol2ANEeF4h+UycuDQV75q7u71nOGy7wz//SYSUHUOKkJ4KLsoBW0kD/Md245F/cRpM3302/RhudABWvvsiJUXPD7FVxmblf5v1/LWchLAkZ2qaaDEOd4aLYQd8fxoNOsjlhAOpbAF2ar4iJv4beCc00xA1dZtRgi720mjwGl8KR9VfIB64RxDiSgszxJeEhF+5m27u1v4csitJ0/s0f1aEYqCRKN9+b9zQsy9fezSPbItf55FtQI5KT07HHYtIWzlsvayUjTeqc8ZNKC+/NiFba4hhEMGdpqP5ua9ReYIuyWM9pVyhK10hhweycFGO/rvRqDz5/KwUvTm4azbG1k3J/c2KEqtQ2ut/RYKUkt5XLdKK4VTW1Zs74rcd++y6GWlRrNdOiLUZ2SOsHXvSH6z1DXt1nz7GHGjx6uUT5MDMuXCUB6Y5AFAxqb/ZKKQeFH+NJvJmzk3VeewqhB2DiW3Uf4suzQLRHCcNoHrJlUaLU4/4QlHPfhaO1BycLgjh9SmZQ3tv9WRb9XQfiRRcF/lmbHs7klhCaeChHesYK6PeWE8b+8izmkEQTm7V1f6kZt5/3PWN4eAqq3bjBCWdbHyXAv62H2JwB4GUiy9IocKpieMpVRMs9lDtiwRv1zUQkblCE/kXQRSdaB6LDmjIqjd8mnWE3vuUQ9luzKCHCsa9SXyKC8hqEg+sWiscb+JysEr4P2FCCDvYrINXX2AF3bVBXnb3fTEv5XLLG9WkiH1iw1fBQkvIuyvnOCe/P3wl+ScuuXTAlUb7JiBW6z+oeTkzqpYRAnhY1zV5hpC+KNUjThpoF7KSoUeh99Y8x1ysQRg/jH6S6tGzKe7TOdnVY1oNWBpxYFdmaKN3GnfrX8rDLJyIrr4Xk5lWy9XkTdJGSJGB1/wTYsWwna+dr2L3ERyqu0Dd1cL4aXtbacnN+BDSc3xXgAQUf5urmqEPRepgBF+gUtcISw5zgtfqCE7BP4cy8Bb5KyDmuUxzFhpRDfHEHKm8wRUncNKQth+WcYzeSj121CvB/cgZ5w2cxe10oH2UZu+UMN6y1wZryYmLqX6kGOtk2oTurhrE6yqEc7LPAZymFfDCykJGXzRjfNgb/T38WmvGnzZiLxYxCgeyLmP9/JZORg+7WPfqTwhv3e7bRhPxfa4B/CcUcwffnMq93yAKfPP743Q7zRgjirCwwrwxPEj/HaQQLoJqNq6jQlh65CTVSlCW1RSJlSDcn75oqtG3Ll/hLK8ttmoBevg+usIS602pw6uVbFiclXtV/eq0zxV53cnYtqXEsNuQXe32aJakItuvbd2fU3HgJkvz+RhYPaa3CghfHWbawjh/AnOJiKAp68wNeXVqKVgekqsOsKLhXDv/SlK4lgMqw6xVQNTlzdQiSr2IvQTqYBQqxm+Os9Seqn5AE+nW5BhoetEjLu6dwhviRB2D/ctbG87PRMvAy+2mC9JNFdH+Ogl6lICsBoulB9bCFvrJt+FttRVNmavWH5ek1rFNXF4vnds+HOCeVAu3QY9ydmpOodVhPCVts89iyFPvfO1xr2LXFX+z//65G93cfTauPoVy9dp45+0+x1+f1qSXZ+ZbdLlDZC10Cs9nTJw//GVb/R1ZJ9/0GG05RXRMraHz6Ueu6k5r0+3r9GQOYk9DNjcCNvjt8G4g/tHFdTNupRxtDuK4UeSvKvYFwlsHwFVW7dBIbwtEB0DIm+YcN5SFPiJzhO2t7tq+ciXIMSa1VKRH6uXBBotOgiXQNfTLqLEZJL9sy8SIIGrCKg6hxtPdZWHWftchaRI+NIibjw/AiCBH0xA1dZRCLtP0vGFcFQN4hVXm0J4RWBsTgIkoEpA1TmoXi81n4sthN0zDwMzmBaRGhCcCAnsBgFVW0chvML6joc9ycsyUXk1vvJtSUu7pBBeiogNSIAEkiGg6hySufoO9xJDCE9GA/StcxVPm/bLhayyhvwhARLYDAFVW0chHHu9nBquT7v/D6+bTZjRJ/hi97YdDZkasR3rwFGQwPoIqDqH9Y1oR3qOIYStvP2D4z08ed9Gy3fmYUdmyGGSQKoIqNo6CuFU3QacDAmQAAkECag6B3IkARIggV0ioGrrKIR3aZU5VhIgARJYkYCqc1jxMmxOAiRAAhsloGrrKIQ3umy8OAmQAAmsl4Cqc1jvqNg7CZAACSRLQNXWUQgnuw7sjQRIgAS2ioCqc9iqSXAwJEACJLCEgKqtoxDmrUUCJEACKSag6hxSjIRTIwESSCEBVVtHIZzCm4FTIgESIAGPgKpzIEESIAES2CUCqraOQniXVpljJQESIIEVCag6hxUvw+YkQAIksFECqraOQnijy8aLkwAJkMB6Cag6h/WOir2TAAmQQLIEVG0dhXCy68DeSIAESGCrCKg6h62aBAdDAiRAAksIqNo6CmHeWiRAAiSQYgKqziHFSDg1EiCBFBJQtXUUwim8GTglEiABEvAIqDoHEiQBEiCBXSKgausohHdplTlWEiABEliRgKpzWPEybE4CJEACGyWgauuUhfBGZ8uLkwAJkAAJkAAJkAAJkICPwC+//LIyD2UhrHKxlUfHD5AACZAACVyLgGqU5FoX5YdJgARI4AcTULV1FMI/eKF4ORIgARL4kQRUncOPHCOvRQIkQALXJaBq6yiEr0uenycBEiCBLSag6hy2eEocGgmQAAnMEVC1dRTCvJlIgARIIMUEVJ1DipFwaiRAAikkoGrrKIRTeDNwSiRAAiTgEVB1DiRIAiRAArtEQNXWUQjv0ipzrCRAAiSwIgFV57DiZdicBEiABDZKQNXWUQhvdNl4cRIgARJYLwFV57DeUbF3EiABEkiWgKqtoxBOdh3YGwmQAAlsFQFV57BVk+BgSIAESGAJAVVbRyHMW4sESIAEUkxA1TmkGAmnRgIkkEICqraOQjiFNwOnRAIkQAIeAVXnQIIkQAIksEsEVG0dhfAurTLHSgIkQAIrElB1Ditehs1JgARIYKMEVG0dhfBGl40XJwESIIH1ElB1DusdFXsnARIggWQJqNo6CuFk14G9kQAJkMBWEVB1Dls1CQ6GBEiABJYQULV1FMK8tUiABEggxQRUnUOKkXBqJEACKSSgausohFN4M3BKJEACJOARUHUOJEgCJEACu0RA1dZRCO/QKk/GYyCTwZ415skYY2SQsX/hDwmQAAlEE1B1DuS5ewToI3ZvzTji5Aio2roNCOERWuWf8ezjgsk/OcHXdgXZpWyi+rmD+0dlaHUDtUJmaQ+71cCZb6f6Fc3yHrp6EVq2ib62v1vT4GgjCQw7Bur1Bv748wtw9yGelKrQjRpSdxtz/X84AVXnEBjoZIRBr4tuu4PWuIxWszxvo4cdGPU6Gn/8iS+4i4fPdTTMGvb9pngyQEvXUG99wt+4j6NKHaZRQf6qB/o4n0mqzTpXR4IXw0Efg34L9Rdj6F9bKC93dCuMiD5iBVhsmkICqrZuA0LYCmaOMZlbhD6MwiMM6pdoV3IxlsgVwviAvzyjLMa619RQPR5Du+hC309XuHQyaKJW1vHH38D93+rijMTJpGuKMdY9bU0m6JsllAyg2mhAK4pnHPVELNTwplfAqTjNZJ1l2vhxPssIqDqHWb89GD8d4tj7Q1SwYthCpaBhVG2goRWRnfTRqFVwPNZx0dPgPK4P0aoUoI01tBpiu+C0MTMmeq0Koq1+nM8k1WYZSdV/H6PfqKL86qPzgPCkhEpVE1ued3b3Evyhj0gQJrvaOQKqtm4jQnierogBo4hSX7vCIIY/5QnhcAR5iGbxHl6UPuNfvbBzC8kB3zACwyZK93TkzgZolPyhsz7M/QM0qxdzUX/nQXJPsmQWu9E4bW4Y6Rs7XVXn4Ac2kcjFntxuPeMnHPbmd+365j4O2jX81a0h732wb2L/wEDlYiRBCfljz0D2sAvjsoOqp3rd+7/4WdpEmes4n0mqzVruEMe3HbT3cdIQFoHw+FouyE5J4MYSULV12yGEbWPYRvWyjVjBYHuZFwvhVvkenuXO8Y9ZnD5xj3smNM20t57vPnwOzZTfA/vOElWwPhdO2XjrCmrbqL9B8fwfmMWZAOnp4hg673AhIj7bKuPnZwV8/leHY9OdSErv5KtEuZ09sFGMNpjI5woSgcl5Dme+n/k2Cx4UIlNQ3rpjdBj2RGwVujr0//2EL3fu4ze9KVGdgmQg+37GPZiaBtPa9pQ24S1NZ16hi9mRoxyaP+nInBuYSFTE+O/f+Hb3CK8NE0YlGBGx0gN0WaP//v0Nd+7/Jmskv5c8j+lFpY7wwe9I3SHajvjN/+HJlPWK7cWZ/nTYw8lXuQfd7cqJ/K1weIycb/0gmdn9prAy2vgk4wzcSyOJ3v78DNFZPx7z4DrZ45at4c8j756Z/Xtf7l9tqKMlEePZDuqi+97fb5w2N9ZW3riJqzqHKFCLhPCwY6I9KqBa9dkN9/tQ+PyvLXLnbZ91BdkJzB6gZ0bvBMb5TFJt5uZr2QQ9g3NjgkbVsO3S3aPXMMQuVaxcjrH4rNtPMfxwie5U2UvcW2zhvWcZnH5vojyO59si7acMaGbP5Be/DZb0qediK82pnVbxETfuq8AJp5yAqq3bAiE8RqeWRz3fQW+lfNdoZz/q6Cg/bolgHcBwBaslaIqHJnIfOjDLGTFU0ubVEPpFD7NLOoak9fpE2liyQ8ZVf4r/TCPLToTOqHzGaBq6CEbt4ojc+G1ETk23IBcJan+bBUI4f4bvvlDLqF3FgxeeWPfyrB/i5QcTusx71DagvfgdeHcxW49JF1ruEXrlEzTqIsrGXZjVp2iKUPe2NJ155XH23S/orKilODprW/XOEd42TVQlMtS301f6KPuioOOORJIe91E9bUp6wJ67Rl1Uz4fuOrrr8+uvyGjtgOOxnKlZKMH48xsKISHcitt+TgjPctD9zqhvFkS45vBeOImOx8C9l5xUHLlrxm7Sj/R3+/EAH/4SZ2ir2OgI7iJhsdhexRG5cdqk3CJyelMCqs5hFSEc1XYiD9e5R/L9dx9c7Xv9OPxA6N6rhegdvDifSapNpBCWB+E7R2/RNKt2KkdTq+K4X8bZoIFSxvJdt/F45I+Qu3+bnOK7pOxNLLvYKeO8JBzqLefh2S+m3YvO20+xd7cfY+DZMys4UjyEmfuAjllGRlJR9PIrDHXPTqv4CH5JSCBdBFRt3eaFsBiUwoMedOvpeaXzbYsO3d3H89OOHCjzIomSKlGSVIncGf5plNwIsfM3vegXtWFDMm+g7ehds2pHf+2cN4lkF++ZKF/0bUEdX+ReETUW0amL0cwW3uDNYEFEOLLNAiEccjDBMbpzzIsTMmb7kk6UsoTzoTxASODDmbdELXsicr1guKxb8UEdBVeoRkdlrDF5XP0RnzHa1dt4OvqAy05VcgMnEhEqQZeoaFuu69wG4RQXt5937yBnBFHz1sC+hIFcF6gcH88ch3fduO1DQthy4qV+FoU3b2Z9jjuoiXOanH6X+8u7Wd25WAz9e7sREebrCgvn83FEbpw26TKAnM1iAqrO4Vr3qyvc2uULOdi7b9vdOII1fM04n0mqTbQQll0i/06lGwUeSRS4I1Fg6wFeTIIEACxhLD1YQYNbjzB2bYQzNjn/+vw9WnXrUOBQAiw1PPs9E9jZWuY7hs0S7r3I4ewfuY5rg+2/yaFpZzcp5L9i+Qh+a0ggXQRUbd3GhbAtsvp1++l5JR08FQS+w3KypuOB9aRsYK/RdcSwuz23d3IZyMHsGfIkPxWafsHmpTFERCrs9Ig2tEuJVNpdy9O+bE1529rLjJktY5akRgyFg5mTgye9W75cvKCRi24TvqGjIy2RQjgcjbFFXEuCwpbAjxbLdhTWl8O6XAjP0kNmHLIzBzL3fQyPfyaotV4Z/arz8CGex66g0a+YmBz401BWbB8QriLCy7KDIAd4erd8fXpt4qTwJCqE41RaKaKbSDWWdBlGzgZQdQ7qQtg5vPZsqOGzPFB6D89xBOtWCmFfutT0QTQrO20SWMm4D8d7Xsqcna8saWTuZ+w5m68lqGDaQQXnZ3538Wq/AKfS0t4JLq1ret24u05OOpeKj+C3gwTSRUDV1m1YCDsGoavHrRThX7TFUS9HoOadiOb4irxN/+nnkRiTn58iO80BjhKSTpSyXbNE3Z69LVbNzaLKy0TuUiFcHkCrDKFJ+sIocCjFZ+QWtklQCAdy+xZtXQb/vqoQtqK4gZzcsWw76lJ6qfMRVgWx6Y+Xo+2LeLSy4lT6IlItJWxFPop9eXAooBPIx54xi9XeN57yQENFnHi7OgrmeMcUt/bYY7aNlxoxwajfw0DKSE9TdvA/OJU0FdspZvIoyCGc8dI22cRPqafLjKZzNqrOQU0Iy+6OHA47NHM46ckDfW7WSzqEcPjAoDyIa7dEiDp+wA7siPj3SoAu+n7bZ0t8gZhYQjjy8MET91yDio9I5/3OWd1cAqq2brNCWPKcyvc0FLxTxSut3xXbv34RAkcI5+XAhm/3f/5KfXmSP5A6mG60d/rkH4qWDptF3JMUge/mHuq3pN6x77Tz9YTwJeqjGjqFthws2Qudzp5FNxe3SVAIB057ryci7GwpjnFq19K0cnwl/9rKf5MDdc7B6kURYeshRPKGJReiKAfJ9rsaSiJau2HRGtgqjNF+Gu2tY1TroNC2Ilmh7cY1RIR5WG6lLz0bKxBQdQ4qQngouygFbSQP8x3bjgVCF3O7Yda/bvlhudABWvtB1MoLHp/iq8zHSv+fiA26peUkZU52qqaBEud4a7QQdsTzo9Gsj1hCOJTCFlwfFR+hcDPxIySwxQRUbd1GhbBtQB6NXDG0Kt0lEeFn3ra7u4Uvh9x68sQeXXDKimIUcNjy5f/OCTF3fHaFC9mWP8+iWoGclJ4dDruWELZyWXtZKTTvvEwkaEB9+bEL21xDCIcM7DQfzc17i8wRdsse7SvlCFvpDDk8koONdr61G4HOn8vDStGbh7Nub2TdnNzboCi1Dq219lsoSC3lcd0qxxTO8V6xvSty373LopeVGs126YhQn5E5wta9I/nNUgu1W/O93CRmRNjKM1+tfFqc/N84bVb9vrH9rhJQdQ6rCmHnUHIb5c+ySxMSwa4q3K3yaVEPvtYOlBwc7sghtenLjOy/1ZFv1dB+JFFwXyrFWHb3pLCEU0HCy2mY62NeGM/bu4hzGoEFUvERu3pHc9wkEE1A1dZtVAgv3k6XSUqpmGazh2xZIn65qEl7zt6fIyxbyD2pOlA9lpzRcwzd8mmW4M496qFsV0aQkl2jvkQeTYwqkk8sGmvcb6Jy8Ap4fyECyLvYSLbGH+CFXXWh6KvZah20kzcrWbGMYsNXQcLL//VXTnBP/n74S3JO3fJpgaoNdszALVb/UHJyZ1UsooTwMa5qcw0h/FGqRpw0UC9lBbvDb6zNDrnIiRDU8o/RX1o1wn8I0BuPOz+rakSrAUsrDuzKFG3kTvuS++YKzqyciC6+l1PZ+5J3J2+fMkSMDr7gmxYthGUPEvv1LnITyam2D9xdLYSXtrednpxqeSil8KYvAJg/iT1XNcKei1TACL/AJa4QlhznhS/UkB0Cf46lQzSOyI3Thqb0phBQdQ4rCWH7hRrP5KHUb0O9HryKKWJTK/uoTV+oYb1lroxXExOX8jbRSDMv9/vyzyTVJjRj1yZYVSOcF4AM5DCvhhdSEjL4ohvnwd7o7+PTXjX4ZlR5sYhRPJBzH+/ls3JYbtrHvlN5Qn7vdtswnortcQ/gOaOYP/zmVO75AFOY5fdG6HcaMEcVYWgFeOL4kZtyx3OeN5WAqq3bqBD2xF6kEQzVoJxf2OgDRHfuH6Gs1WHUgnVw/XWEpUitUwfXOsU7uar2q3vVaZ6q87sTMe3jbagI/KJakItuyrd2fU3HgJkvzzDwHYSIEsJXt7mGEM6f4GwiAnj62lNTXo1aCjqmWHWEFwvh3vtTlMSxGFYdYqsGpi5voBJV7EXoJ30RyTXDV+dZSi81H+DpdAsyLEq9/HLvEN4SIeweUOnqC9rbTs/Ey8CLLeaF8Fwd4aOXqBuGlIULHfWMLYStdZvIw4HUVTZmr1h+XpNaxTVxeKudIL2p9o/zvoKAqnNYRQhfafv8ZzH8r0L+dhdHr43VXrG86DNx+o3Txj9p9zv8/rQkuz4z26TLGyBroVd6OqXi/uMr3+jryD7/oMNoy2ulZfwPn0s9dlNSAq3vtn2NhnAQexiwuRG2x2+DcQf3jyqom3Up42h3FMOP8GtCAukmoGrrNiqEt2NJHAMib5iIeLNR9EExe7tLah9HvQQh1pyWivxYvSTQ6OoanglcYD6ykUyn7IUESCAmAVXnELP79DZb5WHWPlchKRKBChPpRcOZkcA2ElC1dRTC7pN0fCEcVYN4xVuCQnhFYGxOAiSgSkDVOaheLzWfiy2E3TMPAzOYFpEaEJwICewGAVVbRyG8wvqOhz3JyzJReTWevi1phY/PmlIIK2Hjh0iABFYnoOocVr9Syj4RQwhPRgP0rXMVT5v2y4XMWbHglMHgdEhg+wmo2joK4dhrax3I+BlPu/8Pr5tNmNEn+GL3th0NmRqxHevAUZDA+gioOof1jWhHeo4hhPtGFgfHe3jyvo2W78zDjsyQwySBVBFQtXUUwqm6DTgZEiABEggSUHUO5EgCJEACu0RA1dZRCO/SKnOsJEACJLAiAVXnsOJl2JwESIAENkpA1dZRCG902XhxEiABElgvAVXnsN5RsXcSIAESSJaAqq2jEE52HdgbCZAACWwVAVXnsFWT4GBIgARIYAkBVVtHIcxbiwRIgARSTEDVOaQYCadGAiSQQgKqto5COIU3A6dEAiRAAh4BVedAgiRAAiSwSwRUbR2F8C6tMsdKAiRAAisSUHUOK16GzUmABEhgowRUbR2F8EaXjRcnARIggfUSUHUO6x0VeycBEiCBZAmo2joK4WTXgb2RAAmQwFYRUHUOWzUJDoYESIAElhBQtXUUwry1SIAESCDFBFSdQ4qRcGokQAIpJKBq6yiEU3gzcEokQAIk4BFQdQ4kSAIkQAK7REDV1lEI79Iqc6wkQAIksCIBVeew4mXYnARIgAQ2SkDV1ikL4Y3OlhcnARIgARIgARIgARIgAR+BX375ZWUeykJY5WIrj44fIAESIAESuBYB1SjJtS7KD5MACZDADyagausohH/wQvFyJEACJPAjCag6hx85Rl6LBEiABK5LQNXWUQhflzw/TwIkQAJbTEDVOWzxlDg0EiABEpgjoGrrKIR5M5EACZBAigmoOocUI+HUSIAEUkhA1dZRCKfwZuCUSIAESMAjoOocSJAESIAEdomAqq2jEN6lVeZYSYAESGBFAqrOYcXLsDkJkAAJbJSAqq2jEN7osvHiJEACJLBeAqrOYb2jYu8kQAIkkCwBVVtHIZzsOrA3EiABEtgqAqrOYasmwcGQAAmQwBICqraOQpi3FgmQAAmkmICqc0gxEk6NBEgghQRUbR2FcApvBk6JBEiABDwCqs6BBEmABEhglwio2joK4V1aZY6VBEiABFYkoOocVrwMm5MACZDARgmo2joK4Y0uGy9OAiRAAusloOoc1jsq9k4CJEACyRJQtXUUwsmuA3sjARIgga0ioOoctmoSHAwJkAAJLCGgausohHlrkQAJkECKCag6hxQj4dRIgARSSEDV1lEIp/Bm4JRIgARIwCOg6hxIkARIgAR2iYCqraMQ3qVV5lhJgARIYEUCqs5hxcuw+RYQmIzHQCaDPWsskzHGyCBj/8IfEkg/AVVbtzkhPO7B1DSYf/yJL7iLh8/l/00NhUzcxRqhVf4Zzz5e0f7JCb62K8jG7ZLt1k5gPGihrtXR+vQ3vrnrbhgaij9okUatMn5+Bpx8baPyg665dqi8AAlcQUDVOQS6nIww6HXRbXfQGpfRapbn7eqwA6NeR2Nq03U0zBr2/TZ9MkBL11BvfcLfuI+jSh2mUUH+KrEW5zNJtVnnnSTCdDjoY9AXG/hiDP1rC+VEbZDjEzvVr2iW99DVi9CyTfS1/XXOin2TwNYQULV1mxHCkz6M4gHMzFu0GmIo0UejVsHxWMNFV8d+rCdYVwjjA/6KMMo94zYeDyiEt+YOlYGM2lUUnnaQf9uAUSkiIw9D3UYdL9p7eCsOVi/EWvhrTYlC+Fr4+OEdJKDqHGZT7cH46RDH3h+iAgzDFioFDaNqAw2tiKzYeMem67joaWLjrZ8hWpUCNLHzfrtvZkz0WhXkItnG+UxSbda1uGP0G1WUX310gj5PSqhUNdTKeSdym+DPZNCUfnX88Tdw/zcJODTFvyZ9kQTHy65IIEkCqrZuM0K4Z+Cnww4+XHZR9azfsInivRcoff5XBFEcNJ4Qjha7PeMnHPYohOOQ/CFtxh3U8o8xNC4lYuF3eRP0ZMEPu1Wfw1zfiCiE18eWPW8nAVXn4J/NZALsiaBaZFf75j4O2jX81a0h732wb2L/wEDlYgTdUsJi97OHXRiXnYDdL93TUfwsbaLsfpzPJNVmLcs3Qd8oCpt9nDSERSA8vpYLslMSuLEEVG3dBoVwDyeXsj09FcKyTXTvGQprEsK2AOqJ2Cp0oev/i09f7sgTs45mI5SO4U/ZuBOxdWeL+GlsxL3h3uLzv1UM+qvwPAAADjlJREFUZVuqV71AQaLa+v9+whf5/G96UyIkBcnUmv0MOwZ0zcR///6GO/d/g2bK7yUPhJfycQf/cz6UyHnwcX7cqeH249+Bt5/xr+05vGjNkTxY+ByMeznbQb35Pzw5+Yq2nQvgtO9Nf5c/TeRvBYn45IIPDtY46/UG/vjzi4zzCJW6KZFciWKMZK0kvyA6K8VioSPs05xxT3D6vYlyOP3FfgjS5SHIdYY24zHOLnJoytbpf4tNfG+UbIZXs7MmLdGXpvA32vgkfO8+fC58TWhuzk2kEPav+d2HeC5rY4bW7MZaFk585wmoOoeoiS8SwsOOifaogGrVZ+tcO+HZdOe7VwjZB9kdzB6gZ16KffI/IDtXj/OZpNrMzdeyQ3oG58YEjaph2+u7R69hiL2uWLkc4zaqt59i+OESXd/D/VDmee9ZxrF14yZK96Sd39dFgHXmMG9RZ3bbMm2+dMI5OxXfru/8Dc0JkMACAqq2bjNC2E2NaBfP0DZKkms2Qkcv43G3rJAaES8i7Bmahy8/wJRrZUdtGNoL/I53s0jkpAst9wi98gkadRnXuAuz+hRNEYjTrTtbpPXw4S8xctP8rj05nzB2c5Yf4uUHE7r846htQHshovXdBXpunpYlCPOP+6ieNqGJyB22dNkyk8j4VPS6Qnj4K34typahWfRtn43RruZR63zDNy0ohFu//oqM1g4YZEjKiVkowfjzGwpXCOGpEfZteQbHmcG4a6L6tIncaV/mKb+PJURk/QiP248HPh4Wi/m9OEeQVyJF8pw49x42RMS+02TLNJdHuZDDcnYyY7OAAyOH98JeNDsGNt8htAt5AJI9wjkhbD0EFA9h5j6gY5aRkS1evfwKQ322ZrQ6JLDLBFSdwypCOKrtRAICuUcidN0HdFtEH4cflF17V/DsWbCnOJ9Jqk2kEJagx52jt2iaVTuFr6lVcdwv42zQQElsfqcmKXgjvw9y/zY5xXdJ2ZtYArdTxnlJONRbzsO5X0y7F3XsUh5n370ggtil248x8Oz2Ujs1L4Sj7Pou38ccOwksI6Bq6zYjhK3ZiMg0So9w/Kc7tYdvcd6RLbJVD8thFSGcFyFmzKKV7tZdyRWhtlhriljriTHytJwYvOKDOgqeUHWF8PxhK9eg58WgG7N4qN2niP3zoYHinqQBmCXoI91+AHCmOkSzeA8vSp4j8BzDO7xrDZDvWgZ3ai1Rrg1l/Mc4njoO1wC+ewc5F4Fa38vHc0RqrgtUjo9nBjUcERbxr4uRzhbe4M00p1oE9P4BmhLd9h+0sOcizi1wAHEhjzgOzWsTMuJu6sz7v7qSTuG1icHOSr8Q5zE5/S6HRTxo1sPDbTy11kUi6GEhPGyWcO9FDmf/CGd3ze2/yUGTz7JOsbJ0ln07+e8ksEECqs7hWkLYFW7t8oUc2tq3H+bjCNbwNeN8Jqk20UI4tHPpRoFHEgW2UrycnS6IgHXttBVMufUIY9cGOWMD7j5/j1bdOhQ4RKdew7PfM4EdvPmodtAmLrdTIRsaadc3eBPy0iTwAwio2rrNCGHrIEVZIpVZSea3jAPkJLH8tz4xrjg0Eaa4Wo5w9PaZYzxaErHta1knohsSsnZU1S8KlwnhcGTDbt+SoHAf0Yd3wxGR2e+XWR31THsq6ixjWM8YKDUP8CwshE8uofXK6Fe960zsU8P9ionJgT8VImxgyxINlYMuvVuznGp3SzMvaSo+TR99G69NCIsDWlrZIcTOG8sV25BBIex+fu8El27qhT1JN8q9/Po/4JvNS5DANQmoOgd1IewcXns21PBZHpy9oEIcwbqVQjhgh1ybkT1z0rXch++9839gWmlsdr6ypDC4n7HnbL6WQIgpgRBvdo5PMSqfMXITo68WwnB805V2KoZdv+Z9xI+TwLYTULV1GxHCTsRt342SumitJ1hJS+jPHaZahD4JIewXUjnH2Mxt0S0QW3MibcEWXyhPDmPZXtOlxFDnIyT1dvYzzfn19VMZoFTP2KWKMlbkuFRHpmVgUvWPc2YAW1kxtv2Kk4Zh8Sz2ReAW0AnkBPsMZnkArSJpA1LNYeQ/XBge81V3f0whvHpqRIQQXsYuxlgihXBksvOTGEJ8280Cx0cCgKpzUBPCsnMjh8MOzRxOevKAnZv1kg4hHD4wKAEH7ZaUYnREbXjXbFFOdU8XgeyrahRLCF9pp2LYdX4ZSCDlBFRt3UaEcLRxuDpXbH79khDC3pP5hRixNUWEAyenrZxdiQRY+ahSTsc5QLw4IvyvbonzGtCQQ4UTOVAmzqVj5tEOCHZ/JEAO10kuRHEoJei6GkoSkelWR6HDcV77S9RHNXQKbbtsWWBN1hARXv2wXFgIx2CnGhGe2wVIubXg9G4UAVXnoCKEh1IGraCN5OF6vhxinENt4WvG+UxSbebmG/lg7eYAj0/xVfJ6rWMiE7G1t7QcLiR3uC9pbu2adzB5UZUNRzw/Gs36iCWEr7RTMez6jbrrOdmbSEDV1m1ECAfzZr3lki9yVtIU5JBSvALgKkI4lCMs1QpKUrItd/YdDUnEjcwRttuIsFTMEZ7mdlk5ZBOn2kL+XFIOit68HTH+RrbJnCoQQWE8lmhtZVyHMa6gtS951UX3UN5caoRjfK3DYq39FgpSP3Jct6pIhA9R+HKKe1kpbO+8cCT4cBKdIzxsVVHtyTgkz3l6TjBGFNae6bLyaR2p6OHlN0f16Ynzq9hF5ghbESrJy5Zapd3a/lyOcOSa30QLwjmnloCqc1hVCE/ke1s8bKP8WXajomqCxylzFr5onM8k1Sbi2tbB6EB1I3fnsuP3U/bf6si3amg/kii4b7fQst9SWCJYLWeuj3lhHD5AvNxOxbHrqb3FOTESsAmo2rqNCGEplSDF159JuTGngoOVI9yWt4u9aPu206RUTLPZQ7Yskc1c1CqrCOGPePjSqwgh/VsngP0v8XDFWj9G1YiFh+U+StWIkwbqpaxUu5HKENVjjDXvwIgj9s3ie7n2vuSXSW60IXnSgy++KhChCLF1OKPcxHiSh9a1DtyFI8ghoWtFoOtd5CaS+yviMjdXLs0rt/ZQ8pZ707zlcJR+rmqEPRcTmYZVNcL3OqS4QtiS+IteqGFXg/M5z8g+47CLqBphV+7oo7ywaoRXKcS9F4Vvv9OAORLBLw8mrEVPC7vrBFSdw0pC2LXp4/qF5AeHDbZXSWYkD+v7qE1fqGG9Za6MVxMTl/IG0EgzL4GB5Z9Jqk1oxm71GqtqhPMCkJmfOpW3w83MoHUeIwejv49Pe9XgYWLv5VG59+LjnPMwjq/bdypPyO/drlQweion6twDeM4o5g+/ORWNFtmpeHZ91+9ljp8EriKgaus2I4RlJpNBW16tafhex1mT+r4ayt67NpfmqaoI4TxOziYiQq0yNvLmnaMKzIYZFNqx6ghHHeTyqkac4EzSGLTpK0RNec1oaWrkJ/0GajXDrs3r1LiVEkPNB3g63WoLC11nK66a8w5WLBHC7uG+rr6obrBjMM2XZxj4DohFpasE6wiH6x27t+MKQtj6RKxXLC/oczk7+wrBOsJHL1GX+6zqFrJfWkcYUl9a7ou6WZfya7FLmNA6kcDWElB1DqsI4UV1cO0+/G+i878K+dtdHL02VnvF8qLPxOk3Thv/pF079P60JLtKM5utN8SGh17X5pSK+4+vTKWvI/tsgw6jLa+VlvE/fK7BNN369fY1GsJB3sjn8xOR9d79vmnOTsW361t7o3JgJHBNAqq2bmNC+JrzXfnj0XlkK3dzxQdWzXFO8trsiwRIgASiCag6hxvPc5WHfPssiOxqLa10c+OpEgAJrI2Aqq2jEE5sSSiEE0PJjkiABBIjoOocEhvArnYUWwg7qRGPBmYwLWJX581xk8COElC1dRTCiS04hXBiKNkRCZBAYgRUnUNiA9jVjmII4clogL51fkLeumm9dMmuJcwfEiCBjRBQtXUUwoktF4VwYijZEQmQQGIEVJ1DYgPY1Y5iCOG+kcXB8R6evG+jJVVpKIN3dbE57jQQULV1N0YIp2GROQcSIAESWJWAqnNY9TpsTwIkQAKbJKBq6yiEN7lqvDYJkAAJrJmAqnNY87DYPQmQAAkkSkDV1lEIJ7oM7IwESIAEtouAqnPYrllwNCRAAiRwNQFVW0chzDuLBEiABFJMQNU5pBgJp0YCJJBCAqq2jkI4hTcDp0QCJEACHgFV50CCJEACJLBLBFRtHYXwLq0yx0oCJEACKxJQdQ4rXobNSYAESGCjBFRtHYXwRpeNFycBEiCB9RJQdQ7rHRV7JwESIIFkCajaOgrhZNeBvZEACZDAVhFQdQ5bNQkOhgRIgASWEFC1dRTCvLVIgARIIMUEVJ1DipFwaiRAAikkoGrrKIRTeDNwSiRAAiTgEVB1DiRIAiRAArtEQNXWUQjv0ipzrCRAAiSwIgFV57DiZdicBEiABDZKQNXWUQhvdNl4cRIgARJYLwFV57DeUbF3EiABEkiWgKqtUxbCyQ6fvZEACZAACZAACZAACZCAOoFffvll5Q8rC2GVi608On6ABEiABEjgWgRUoyTXuig/TAIkQAI/mICqraMQ/sELxcuRAAmQwI8koOocfuQYeS0SIAESuC4BVVtHIXxd8vw8CZAACWwxAVXnsMVT4tBIgARIYI6Aqq2jEObNRAIkQAIpJqDqHFKMhFMjARJIIQFVW0chnMKbgVMiARIgAY+AqnMgQRIgARLYJQKqto5CeJdWmWMlARIggRUJqDqHFS/D5iRAAiSwUQKqto5CeKPLxouTAAmQwHoJqDqH9Y6KvZMACZBAsgRUbR2FcLLrwN5IgARIYKsIqDqHrZoEB0MCJEACSwio2rr/D1GfIAeNRpE+AAAAAElFTkSuQmCC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76263" y="1223169"/>
            <a:ext cx="8928099" cy="5364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регистрирует изменения в файлах проекта</a:t>
            </a: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позволяет нескольким разработчикам работать над одним файлом и не перетирать друг другу изменения</a:t>
            </a:r>
          </a:p>
          <a:p>
            <a:pPr marL="342900" indent="-342900" algn="just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sz="22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позволяет вернуться к старой версии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259230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2412020" y="4355901"/>
            <a:ext cx="5256584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sz="3200" b="1" dirty="0">
                <a:solidFill>
                  <a:schemeClr val="tx1"/>
                </a:solidFill>
                <a:latin typeface="Open Sans" pitchFamily="34" charset="0"/>
              </a:rPr>
              <a:t>Спасибо за внимание!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868F8F-20EE-4869-B00B-C74B53D25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120" y="827509"/>
            <a:ext cx="3168352" cy="316835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sz="2400" b="1">
                <a:solidFill>
                  <a:srgbClr val="000000"/>
                </a:solidFill>
                <a:latin typeface="Open Sans" pitchFamily="34" charset="0"/>
              </a:rPr>
              <a:t>Несколько фактов о языке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576263" y="936625"/>
            <a:ext cx="878363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dirty="0">
                <a:solidFill>
                  <a:srgbClr val="000000"/>
                </a:solidFill>
                <a:latin typeface="Open Sans" pitchFamily="34" charset="0"/>
              </a:rPr>
              <a:t>Сколько лет </a:t>
            </a:r>
            <a:r>
              <a:rPr lang="en-US" altLang="ru-RU" dirty="0">
                <a:solidFill>
                  <a:srgbClr val="000000"/>
                </a:solidFill>
                <a:latin typeface="Open Sans" pitchFamily="34" charset="0"/>
              </a:rPr>
              <a:t>PHP?</a:t>
            </a:r>
            <a:endParaRPr lang="ru-RU" altLang="ru-RU" dirty="0">
              <a:solidFill>
                <a:srgbClr val="000000"/>
              </a:solidFill>
              <a:latin typeface="Open Sans" pitchFamily="34" charset="0"/>
            </a:endParaRP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576263" y="5903913"/>
            <a:ext cx="8928100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ru-RU" sz="2000" b="1" dirty="0">
                <a:solidFill>
                  <a:srgbClr val="000000"/>
                </a:solidFill>
                <a:latin typeface="Open Sans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 </a:t>
            </a:r>
            <a:r>
              <a:rPr lang="ru-RU" altLang="ru-RU" sz="2000" b="1" dirty="0">
                <a:solidFill>
                  <a:srgbClr val="000000"/>
                </a:solidFill>
                <a:latin typeface="Open Sans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июня 1995 года</a:t>
            </a:r>
            <a:r>
              <a:rPr lang="ru-RU" altLang="ru-RU" sz="2000" dirty="0">
                <a:solidFill>
                  <a:srgbClr val="000000"/>
                </a:solidFill>
                <a:latin typeface="Open Sans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вышел </a:t>
            </a:r>
            <a:r>
              <a:rPr lang="en-US" altLang="ru-RU" sz="2000" dirty="0">
                <a:solidFill>
                  <a:srgbClr val="000000"/>
                </a:solidFill>
                <a:latin typeface="Open Sans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PHP/FI 2.0 — </a:t>
            </a:r>
            <a:r>
              <a:rPr lang="ru-RU" altLang="ru-RU" sz="2000" dirty="0">
                <a:solidFill>
                  <a:srgbClr val="000000"/>
                </a:solidFill>
                <a:latin typeface="Open Sans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первый публичный релиз.</a:t>
            </a:r>
          </a:p>
        </p:txBody>
      </p:sp>
      <p:pic>
        <p:nvPicPr>
          <p:cNvPr id="5128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48" y="1501929"/>
            <a:ext cx="7505730" cy="422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sz="2400" b="1">
                <a:solidFill>
                  <a:srgbClr val="000000"/>
                </a:solidFill>
                <a:latin typeface="Open Sans" pitchFamily="34" charset="0"/>
              </a:rPr>
              <a:t>Несколько фактов о языке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576263" y="936625"/>
            <a:ext cx="878363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  <a:latin typeface="Open Sans" pitchFamily="34" charset="0"/>
              </a:rPr>
              <a:t>Почему слон</a:t>
            </a:r>
            <a:r>
              <a:rPr lang="en-US" altLang="ru-RU">
                <a:solidFill>
                  <a:srgbClr val="000000"/>
                </a:solidFill>
                <a:latin typeface="Open Sans" pitchFamily="34" charset="0"/>
              </a:rPr>
              <a:t>?</a:t>
            </a:r>
            <a:endParaRPr lang="ru-RU" altLang="ru-RU">
              <a:solidFill>
                <a:srgbClr val="000000"/>
              </a:solidFill>
              <a:latin typeface="Open Sans" pitchFamily="34" charset="0"/>
            </a:endParaRPr>
          </a:p>
        </p:txBody>
      </p:sp>
      <p:pic>
        <p:nvPicPr>
          <p:cNvPr id="6151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547813"/>
            <a:ext cx="7240587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Open Sans" pitchFamily="34" charset="0"/>
              </a:rPr>
              <a:t>Несколько фактов о языке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576263" y="936625"/>
            <a:ext cx="878363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dirty="0">
                <a:solidFill>
                  <a:srgbClr val="000000"/>
                </a:solidFill>
                <a:latin typeface="Open Sans" pitchFamily="34" charset="0"/>
              </a:rPr>
              <a:t>Слон, потому что </a:t>
            </a:r>
            <a:r>
              <a:rPr lang="en-US" altLang="ru-RU" dirty="0" err="1">
                <a:solidFill>
                  <a:srgbClr val="000000"/>
                </a:solidFill>
                <a:latin typeface="Open Sans" pitchFamily="34" charset="0"/>
              </a:rPr>
              <a:t>elePHPant</a:t>
            </a:r>
            <a:endParaRPr lang="ru-RU" altLang="ru-RU" dirty="0">
              <a:solidFill>
                <a:srgbClr val="000000"/>
              </a:solidFill>
              <a:latin typeface="Open Sans" pitchFamily="34" charset="0"/>
            </a:endParaRP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584625" y="4571925"/>
            <a:ext cx="8928100" cy="183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285750" indent="-285750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Логотип </a:t>
            </a:r>
            <a:r>
              <a:rPr lang="en-US" altLang="ru-RU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elePHPant</a:t>
            </a:r>
            <a:r>
              <a:rPr lang="en-US" altLang="ru-RU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- 1998 </a:t>
            </a:r>
            <a:r>
              <a:rPr lang="ru-RU" altLang="ru-RU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год</a:t>
            </a:r>
          </a:p>
          <a:p>
            <a:pPr marL="285750" indent="-285750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Автор - Винсентом </a:t>
            </a:r>
            <a:r>
              <a:rPr lang="ru-RU" altLang="ru-RU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Понтье</a:t>
            </a:r>
            <a:endParaRPr lang="ru-RU" altLang="ru-RU" dirty="0">
              <a:solidFill>
                <a:srgbClr val="000000"/>
              </a:solidFill>
              <a:latin typeface="Open Sans" pitchFamily="34" charset="0"/>
              <a:cs typeface="Open Sans" pitchFamily="34" charset="0"/>
            </a:endParaRPr>
          </a:p>
          <a:p>
            <a:pPr marL="285750" indent="-285750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Оригинальный логотип </a:t>
            </a:r>
            <a:r>
              <a:rPr lang="en-US" altLang="ru-RU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PHP – </a:t>
            </a:r>
            <a:r>
              <a:rPr lang="ru-RU" altLang="ru-RU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голубой овал градиентом с чёрной обводкой</a:t>
            </a:r>
          </a:p>
          <a:p>
            <a:pPr marL="285750" indent="-285750" eaLnBrk="1">
              <a:lnSpc>
                <a:spcPct val="150000"/>
              </a:lnSpc>
              <a:buFont typeface="Open Sans" panose="020B0606030504020204" pitchFamily="34" charset="0"/>
              <a:buChar char="–"/>
            </a:pPr>
            <a:r>
              <a:rPr lang="ru-RU" altLang="ru-RU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Рисуя буквы </a:t>
            </a:r>
            <a:r>
              <a:rPr lang="en-US" altLang="ru-RU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PHP - </a:t>
            </a:r>
            <a:r>
              <a:rPr lang="en-US" altLang="ru-RU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elePHPant</a:t>
            </a:r>
            <a:r>
              <a:rPr lang="en-US" altLang="ru-RU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- </a:t>
            </a:r>
            <a:r>
              <a:rPr lang="ru-RU" altLang="ru-RU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форму слона</a:t>
            </a:r>
          </a:p>
        </p:txBody>
      </p:sp>
      <p:pic>
        <p:nvPicPr>
          <p:cNvPr id="7176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47" y="1656557"/>
            <a:ext cx="7858868" cy="2429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sz="2400" b="1">
                <a:solidFill>
                  <a:srgbClr val="000000"/>
                </a:solidFill>
                <a:latin typeface="Open Sans" pitchFamily="34" charset="0"/>
              </a:rPr>
              <a:t>Несколько фактов о языке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576263" y="936625"/>
            <a:ext cx="878363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Open Sans" pitchFamily="34" charset="0"/>
              </a:rPr>
              <a:t>PHP </a:t>
            </a:r>
            <a:r>
              <a:rPr lang="ru-RU" altLang="ru-RU" dirty="0">
                <a:solidFill>
                  <a:srgbClr val="000000"/>
                </a:solidFill>
                <a:latin typeface="Open Sans" pitchFamily="34" charset="0"/>
              </a:rPr>
              <a:t>используется как основной язык на </a:t>
            </a:r>
            <a:r>
              <a:rPr lang="en-US" altLang="ru-RU" dirty="0">
                <a:solidFill>
                  <a:srgbClr val="000000"/>
                </a:solidFill>
                <a:latin typeface="Open Sans" pitchFamily="34" charset="0"/>
              </a:rPr>
              <a:t>79</a:t>
            </a:r>
            <a:r>
              <a:rPr lang="ru-RU" altLang="ru-RU" dirty="0">
                <a:solidFill>
                  <a:srgbClr val="000000"/>
                </a:solidFill>
                <a:latin typeface="Open Sans" pitchFamily="34" charset="0"/>
              </a:rPr>
              <a:t>.</a:t>
            </a:r>
            <a:r>
              <a:rPr lang="en-US" altLang="ru-RU" dirty="0">
                <a:solidFill>
                  <a:srgbClr val="000000"/>
                </a:solidFill>
                <a:latin typeface="Open Sans" pitchFamily="34" charset="0"/>
              </a:rPr>
              <a:t>2</a:t>
            </a:r>
            <a:r>
              <a:rPr lang="ru-RU" altLang="ru-RU" dirty="0">
                <a:solidFill>
                  <a:srgbClr val="000000"/>
                </a:solidFill>
                <a:latin typeface="Open Sans" pitchFamily="34" charset="0"/>
              </a:rPr>
              <a:t>% сайтов (2021 год)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A06F9C7-8301-4EEE-A8E1-8D7A63BBA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80" y="1632522"/>
            <a:ext cx="7344816" cy="499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8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sz="2400" b="1">
                <a:solidFill>
                  <a:srgbClr val="000000"/>
                </a:solidFill>
                <a:latin typeface="Open Sans" pitchFamily="34" charset="0"/>
              </a:rPr>
              <a:t>Несколько фактов о языке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576263" y="936625"/>
            <a:ext cx="878363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Open Sans" pitchFamily="34" charset="0"/>
              </a:rPr>
              <a:t>42</a:t>
            </a:r>
            <a:r>
              <a:rPr lang="ru-RU" altLang="ru-RU" dirty="0">
                <a:solidFill>
                  <a:srgbClr val="000000"/>
                </a:solidFill>
                <a:latin typeface="Open Sans" pitchFamily="34" charset="0"/>
              </a:rPr>
              <a:t>% сайтов написаны на </a:t>
            </a:r>
            <a:r>
              <a:rPr lang="en-US" altLang="ru-RU" dirty="0">
                <a:solidFill>
                  <a:srgbClr val="000000"/>
                </a:solidFill>
                <a:latin typeface="Open Sans" pitchFamily="34" charset="0"/>
              </a:rPr>
              <a:t>WordPress</a:t>
            </a:r>
            <a:r>
              <a:rPr lang="ru-RU" altLang="ru-RU" dirty="0">
                <a:solidFill>
                  <a:srgbClr val="000000"/>
                </a:solidFill>
                <a:latin typeface="Open Sans" pitchFamily="34" charset="0"/>
              </a:rPr>
              <a:t> (</a:t>
            </a:r>
            <a:r>
              <a:rPr lang="ru-RU" altLang="ru-RU">
                <a:solidFill>
                  <a:srgbClr val="000000"/>
                </a:solidFill>
                <a:latin typeface="Open Sans" pitchFamily="34" charset="0"/>
              </a:rPr>
              <a:t>2021 год)</a:t>
            </a:r>
            <a:endParaRPr lang="ru-RU" altLang="ru-RU" dirty="0">
              <a:solidFill>
                <a:srgbClr val="000000"/>
              </a:solidFill>
              <a:latin typeface="Open Sans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92058E-1059-40AB-94F7-6D8A401E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64" y="1344205"/>
            <a:ext cx="7522773" cy="529380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sz="2400" b="1">
                <a:solidFill>
                  <a:srgbClr val="000000"/>
                </a:solidFill>
                <a:latin typeface="Open Sans" pitchFamily="34" charset="0"/>
              </a:rPr>
              <a:t>Несколько фактов о языке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576263" y="936625"/>
            <a:ext cx="878363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>
                <a:solidFill>
                  <a:srgbClr val="000000"/>
                </a:solidFill>
                <a:latin typeface="Open Sans" pitchFamily="34" charset="0"/>
              </a:rPr>
              <a:t>Популярные проекты</a:t>
            </a:r>
          </a:p>
        </p:txBody>
      </p:sp>
      <p:pic>
        <p:nvPicPr>
          <p:cNvPr id="9224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789" y="1681089"/>
            <a:ext cx="2217738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112" y="5425281"/>
            <a:ext cx="32908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88" y="5229225"/>
            <a:ext cx="13874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01" y="4721225"/>
            <a:ext cx="1408113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Рисунок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0" y="2850356"/>
            <a:ext cx="1920021" cy="1752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0" name="Рисунок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544" y="2412126"/>
            <a:ext cx="1920021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49AF2B2-3551-49FF-990B-03CECF723A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76" y="1571625"/>
            <a:ext cx="2095500" cy="4762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576263" y="503238"/>
            <a:ext cx="8783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sz="2400" b="1">
                <a:solidFill>
                  <a:srgbClr val="000000"/>
                </a:solidFill>
                <a:latin typeface="Open Sans" pitchFamily="34" charset="0"/>
              </a:rPr>
              <a:t>Популярность </a:t>
            </a:r>
            <a:r>
              <a:rPr lang="en-US" altLang="ru-RU" sz="2400" b="1">
                <a:solidFill>
                  <a:srgbClr val="000000"/>
                </a:solidFill>
                <a:latin typeface="Open Sans" pitchFamily="34" charset="0"/>
              </a:rPr>
              <a:t>PHP</a:t>
            </a:r>
            <a:endParaRPr lang="ru-RU" altLang="ru-RU" sz="2400" b="1">
              <a:solidFill>
                <a:srgbClr val="000000"/>
              </a:solidFill>
              <a:latin typeface="Open Sans" pitchFamily="34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576263" y="936625"/>
            <a:ext cx="8783637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ru-RU" dirty="0" err="1">
                <a:solidFill>
                  <a:srgbClr val="000000"/>
                </a:solidFill>
                <a:latin typeface="Open Sans" pitchFamily="34" charset="0"/>
              </a:rPr>
              <a:t>Комьюнити</a:t>
            </a:r>
            <a:r>
              <a:rPr lang="ru-RU" altLang="ru-RU" dirty="0">
                <a:solidFill>
                  <a:srgbClr val="000000"/>
                </a:solidFill>
                <a:latin typeface="Open Sans" pitchFamily="34" charset="0"/>
              </a:rPr>
              <a:t> </a:t>
            </a:r>
          </a:p>
        </p:txBody>
      </p:sp>
      <p:sp>
        <p:nvSpPr>
          <p:cNvPr id="10247" name="AutoShape 2" descr="data:image/png;base64,iVBORw0KGgoAAAANSUhEUgAAAsIAAAGmCAYAAAB2n+IIAAAgAElEQVR4XuydP5gSydbGX7MxGyMxEjdxNlomEqPFaDCSiRYjMRIj2+j2ZGT2RvZGstGw0bDRYCRGciPZaLjRssk3bCRGki3Zfqf6D3Q3zdDUMALty/Pc57nOVldX/ar6nLdPnaq+9q/8wB8JkAAJkAAJkAAJkAAJfGMErlEIf2Mjzu6SAAmQAAmQAAmQAAk4BCiEORFIgARIgARIgARIgAS+SQIUwt/ksLPTJEACJEACJEACJEACFMKcAyRAAiRAAiRAAiRAAt8kAQrhb3LY2WkSIAESIAESIAESIAEKYc4BEiABEiABEiABEiCBb5KAlhD+v//7v28SFjtNAiRAAiRAAiRAAiSwmQS+++67pRumLYR1brZ063gBCZAACZDApQiowAXt9aUQ8mISIIEtIKBr6yiEt2Bw2UQSIAES0CWg6xx078frSIAESGAdBHRtHYXwOkaL9yQBEiCBr0RA1zl8pebxNiRAAiSwEgK6to5CeCX4WQkJkAAJbCYBXeewmb1hq0iABEggnoCuraMQ5o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CuEUTgZ2iQRIgAR8ArrOgQRJgARIYJsI6No6CuFtGmW2lQRIgASWJKDrHJa8DYtvCIFRr47K/nO8fXSCT60yMhvSLjaDBK6agK6tW6sQHjZLuPX47Rw2r/DxXxP5qybH+kmABEggxQR0nUMUybBTR82y0Xr/Fz7jNu49KqJiWqjmd1NMb0u6NuqjWTNQa77HX59Vm2/jyWkXjRJl8JaMIJu5AgK6tm6tQrhnZbB/JE/t7Xv4MbvjYhgP8N8//pb/QyG8gnnBKkiABL5xArrOYYptjK5VwP2jP2JI3sRPJ100y9lvnPIauz/uwircx9EfN3H3oIRSuYhysYQcNfAaB4W3XgcBXVu3ViHcta6JcVWa9yP+Nb3Yb9fCNfePjAivYybxniRAAqkioOscJhB6NvL7L/EH7ompbsP0IsDDVhW5w1/x+eYzvOvXUWRgeC3zpmfnsP8yg9dnTRg5DsJaBoE33QgCurZujUJ4jI5xHQ9+AW6+OsPQzLkg5wjhcb8F27JQ/+0P/K2W5Z5UYZoGSnteJNm51BPW0SFxhHZGohZ5PP5dItD3XuOsayCHIZqlW1DZGY9OPqFVllfoQROlO4+hEjYenZzL33ZmywTuNblO/jbq1mHWvKXDm3dxUJKlKquK4MrhsGNLu238pqLeEgl/Uq2hZhaRnfQ7fj69+vgvzKy07ZZq2yOcfGpBNZc/EiABEriIgK5z8OucrNw9e4cv9SKmUqsHO7ePl/8DXnz4B/Zey7NPz/D6zRhN6zf88bey1QZs2wjYwRH6zRqMWhPvZR3/5t0DlIwarGo+UPfUNkf75tvcuEDKJN0uEFwJ+45AbZMc2jH6LRuWVXftcqiI5xdmAI/QrZuo2S2nD9IJ/Fisir03UPDscvi+brTWqPmpJNP+PXv9BuOm5dz79r0nMGwbxsRpRO7j+AwTplGC6/okGpy5D7v0BvVsB6b9u6RGxDMPtjfMXOq4JhHleZNIsawMYnyPf13AH426qJs12C03RUP1p2qaMEp78D314vEIN2SuX1fFYoNoMwJgElS7aEwuTtX0+7hoPGiL1klA19atUQjHiNB5QngSkVD25kfsoY//OolQEqE4k4c/5z5i/gPjlFHGaOiV8x+WoYjH3CGUFnaNKSIidwft6h4e/irG+acTdJtlZOPEcowQHrWr2Hso0RH5b7fv/YjM8L/iBOQfN3/CaU8ErLRnKDfMHf4uZcQo/rgH9P/rGIub4mD6VTE0RtPpx3jgXRtIGSnbHVQzFMLrfMh4bxLYRgK6zsHt69RO/3h8jk4lOx/B0LdPqoiIsR+zGHk2DgfHOG9XxJ4G0yzCZe5JQKQjARHXmk/v69vzoVfXUkI4YPNn/IInhJUjCNpl13W4tjkY6Ah2vGfnJQorqSK+jfZ9zQ8SZOlJkGXQQPHOU7x3gjYlFHYkh/fX9xLEuSeR265EbsNCX/mMrOT5un7tAMfnbVSyEiwys3jws/eyIGJy1Grid/XyoHyGeikJBG7Ek4T8Cu69wlnHRG5nNPFr7rhkMPyvCigp93SKXjOLVsGA430mqYnu2DhjUbbRKfUXC+Fd8cXZB/j5s5eisTdCq6mE+U08e9dHXS0ZJBiPaHxnIoSDKZRR3+4KAHc1Wb2UuAJAXKzKZ/dWlxeMSXlooGz13Nnn+2ZfS0jYzJSXlR17wXhso4FIUZt1bd0ahfAAjcIdPP0v5CH54j4kwck8SY1QD/ENEafAD//5KHM9Lw9nwJg+OcWXRkkiCdMIs2+84qIDEzHqLOfVMKpMI8LNjIWshKg/i3g96Tbhpr3FC3b/4XTvNZxERtwosrpwMIlA//D6DGIbvTI38UKMgq36O+7AEMPxy2cRy59csewiiEkZcZoSdDTe7HUiz6ZEMyrgqliKnmh2hQRWREDXObi3nxOwiGvbxD79iDd/you7vOtPV9h+EAHYg7HrCUSxv6dyuoFj88ZtVK8/xK8Qm/zFT7GI3jcatMjE2smozZ/8W/zEJ/ETjjzyN2k7QrggIs/1AU9OP3mbyxb1eYxhr4v+CNjdy0surshFSQ0pfP8c/70p4nNoYm/YQ9ctgLwk6yqf5a+ARoMwP775Ex0XlgRm7jhtcX1GFv1OT0YAyOQK2FMuUsRcQQT2f33/OFlJVGkrIkTz0hbJGTbz9/GzROod35ppICepLf9TK4nnEgxy3JP4t/xjCQp54+ItyM5bkZ36nuBqZCQiLGK/03Nai1xhz4nuDxoF3FFO3gtGLR6P2VMuEkf+OwauqyVmP9I/mY+uEM4tHBNfgs8bf1nJWDQeK3pmWY0eAV1btz4hrETgdRGBWPQg9mTpZx9qT52THuAfIyFRYvfh9nOJp5PXLxcnhJVhb5VzOFRh4Tm/qZgNO4K44o5RK3RRviWR5kjKgooS31AKXj2Y9R0YMWXGo5GYSGBnd3eydLRYCLtv/o4P8aPHk3QPvQnEq0iABNJJQNc5RIVw8ohwUCxN7fJPIjSbGVuidj/Ps7xToRYQha49nxUnSZbMVeDjlqzC4ZFEpFsqIj0rhLvlW+IPVBEJYjgR70VCeNr80HL63Z9w3Gqg4qXrOads2A2037rRV/8XvxrpirBJfRKp/SSCPSNR4lbdgt1oe9FivxbP781JJZysjkqUvbdneQyCx6lNA0yhqPe8PTpxQZhpjyapeiNJYazLySKNthtRn/x8IbxwPPSF8Iy/jwhhJR0uHpNFQlgqWDQe6TQhW9MrXVu3NiE8liWb7IOfJfoqD7S8QU+OSZt5EJMK4WmE+WIhLHlteclri9sA7Q33NPLsmKZJ+sRkaS0gQC8rhONm2GIhHHA0k6jyTUkTGUqayNbMWTaUBEjgKxDQdQ5+0yY5wi8+4B+7MHlhB6a2OZwjPF8IN3YtN2p39xFeVAuOMA3+9mRfRVH9cRIo8aOYFwjhi5bM1YkKcoLC0X9jAh9e5HBXfE6xdIT4IvNyhN1Wj50o4xDDtuT1/vwe+PEN2h1Jk5v4twO8klxilfLbbzzA89/mpeXFCeEc2kVZNZVq7z07Rk1CuTujNmqHP08jwj0Lmf2j6fK/B/PqhPA0CCO9x8BJsfDGe+yng9zDs+OaRJ53MGrXcPjzNCKsotWLxmNuakQgHzguyBWNPk+j2F5EeOGYLBLCojEWjcdXeJ55i/kEdG3dmoTwdAnoniwBdY2AepsRwnGpEWKC/Rwtfxlkkis1Xf6Jf1iKslQjluWH/+CD5KwNqt/jqdosd/wnGnttFO+r3dE/4D8f5YFVy0zaqRESea5K5FnlG8sDPDR3YlIj/CWswJKV3HE5IezXQSFMA0ECJDBLQNc5TGqarL6FT40YyB6K/GO15+EJTr80UBr7qVsJUiMiJ1Bg0JFtXwXkPWU8aHh2epJbfIEQXiCQVDpBSdIJ3t48wAvZmLzTbeDn3yVvIPDBiYGkTdwRR3Dz4AXM4g66jZ/hFokTwiMMuj0MZClvkrIQFO6ykTnb8NLbJJ3vX0nnU6KxXb3upPglTo0oB/Jy/ZQGPwXDXwmV+7p5ufGpEc4Lym59NjVCcnWrsl/mV8nfffVRAih+JGphRHh+akSh430XQLieS+RXDWW/XsD3zwNCWE2qBOMRnMXJUiOmmmKyohuJCMuOQPeUqrljskAIT+oL+OvoeNAArZWArq37+kJY8sKKVQvvvd25ziaB6cEPM8n6FbVJDP7xPXM2y6GOveJLdylmYjgDy0y+oZwky/vJ+7KzOXRqxK7kcUky/C/qZAl/o0GSHOGMvPkuv1lu10trcDcsuPlr6rdYCMelRvjtXes85M1JgAQ2jICuc5h2I+E5wktvlnM3FmclDcI5O16iqX+KmBpIpLjyq9rk5Nl7zzCGNjAZcsrDaH/m+M3Z4IcvkOS849Oe2HvZKBbKEZaleD+IMtnYvCg1YrqJbXaznEQfu5IjrKLCzuZpb9PZZBPa7GlEinP8Zrnp6mV0w6CoOcl7tZyV1OkLSWQTtqSDdJ10kEWb5aa+51I5wkPfT/v+yd+sFhSfCcYj8vwsFsISZNor4mVoo6FUEhHCexMfPW9MvLewuakxycZjwx7/b6o5urbu6wvhC3ONomM2ffucOT7tkRxFY8nyi9pB4L3F3pa3+XrddpfWnOfAe0P1j0/zNiJMIwExBk+Wnqp7snHD0cIfnV27regRawGxetHxadHjdJw2RY9PMyxYRiH0GczFQjjASW2WK8txNbWyu5mCPxIgARIIENB1DmGI3hFjKufV2Ykf82W5wGa5F69yEg38Be+d49NM1G05c3hinyLHlYWOmpx/bFqoPWKbP+L+QiHsi0TZNeaeshD0C05EOI+Oc6ym2ljmnWyQKEd4iE5djnwLHJ8WPi5T+tiUY8NMxUCE4U9yTGa+iccvJTrqpJjsTfzKjy9eISeRxV/eu8enmeLDqj4sOY7MrlZg/S7Mb0tE2yph/Pi5bCz8UU6W6MjJEi6VQdtCreYd/zZzxJoqET72SwnrohzdGfU9lxLC8sIy6krbK5ZzsoXyx1ZpjMfPJQz+o+Rodyqy49FdRZg/Hjo5wnCPf1N86nXZiD4RAN5JF/4+okVj4qf9XPAilHA8aIDWQ0DX1q1RCF/0wYyY8wnXw5V3JQESIIGtJqDrHJbudHDpWPuc89lNz8F2xG+AXrqlG3DBoqjzBjSRTSCBLSOga+sohLdsoNlcEiABEliGgK5zWOYeTlkK4SWQUQgvAYtFSSARAV1bRyGcCC8LkQAJkMB2EtB1Dkv3lkJ4CWQUwkvAYlESSERA19Z9fSGcqDssRAIkQAIksAoCus5hFfdmHSRAAiTwtQjo2joK4a81QrwPCZAACayBgK5zWENTeUsSIAES0Caga+sohLWR80ISIAES2HwCus5h83vGFpIACZDAlICuraMQ5iwiARIggRQT0HUOKUbCrpEACaSQgK6toxBO4WRgl0iABEjAJ6DrHEiQBEiABLaJgK6toxDeplFmW0mABEhgSQK6zmHJ27A4CZAACayVgK6toxBe67Dx5iRAAiRwtQR0ncPVtoq1kwAJkMBqCejaOgrh1Y4DayMBEiCBjSKg6xw2qhNsDAmQAAksIKBr6yiEObVIgARIIMUEdJ1DipGwayRAAikkoGvrKIRTOBnYJRIgARLwCeg6BxIkARIggW0ioGvrKIS3aZTZVhIgARJYkoCuc1jyNixOAiRAAmsloGvrKITXOmy8OQmQAAlcLQFd53C1rWLtJEACJLBaArq2jkJ4tePA2kiABEhgowjoOoeN6gQbQwIkQAILCOjaOgphTi0SIAESSDEBXeeQYiTsGgmQQAoJ6No6bSGcQobsEgmQAAmQAAmQAAmQwJYS+O6775ZuubYQ1rnZ0q3jBSRAAiRAApcioBsludRNeTEJkAAJfGUCuraOQvgrDxRvRwIkQAJfk4Cuc/iabeS9SIAESOCyBHRtHYXwZcnzehIgARLYYAK6zmGDu8SmkQAJkMAMAV1bRyHMyUQ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RCK912HhzEiABErhaArrO4WpbxdpJgARIYLUEdG0dhfBqx4G1kQAJkMBGEdB1DhvVCTaGBEiABBYQ0LV1FMKcWiRAAiSQYgK6ziHFSNg1EiCBFBLQtXUUwimcDOwSCZAACfgEdJ0DCZIACZDANhHQtXUUwls0yuPRCNjdxY5q83iEEXax6/yDPxIgARKIJ6DrHMhz+wjQR2zfmLHFqyOga+vWJ4THQ/S7HXRabTRHJTQbJWSW4jFEs3QLj98GL7qJuwclGDUL1fzuUrVtfmG3v+3KJzRKO+iYBRiZBnpGbvObzhYuRaBrXcP97gk+tcpLPhNL3YaFvxECus4hhCeBvR42S7gVNshSxSOcfGqh7Bn3JGVmhmXcR9M0UGu+x1+4i4NyDbZVxl4wCLCqMlc5JyR4Mej30O81UXs6gvmpidJyTm9B6+gjrnL4WPfmE9C1dWsSwl1Y1+7jyOf6SMfpe0IYx/jTF9FirLsNA5WjEYyzDsxcusKl434D1ZKJ3/4C7v5Uk5eHKlLWxc1/0r5CCymEvwLkb+gWus5hiiiZve5ZGey3KzitFWWtyv/tYi+fQ8YzxUnKhIdmgGY5D2NkoFkXe4ce6tUy7F0b3WYZWafwqspc1aQYoVevoPT8Lf7Gbdx7VES5Yogt33NX91b4o49YIUxWtXUEdG3dmoSwrOyPgR2xAvpO3xfCURE9QKNwB0+LH/Gvmd+6gWSDSUD/mSA7EpgloOscgjUlsdfOvB2J3bXm290kZUI96FrI3O/AOm+j4qpe0b0NFO+YKHwcwjHxqypzJZNnjJ5VwH4rh5O6hXIubSuVVwKNlZKAFgFdW7c2Iez3Ut/pzxfCzdIdPM5+wD92YfLGPeraMAwbv/0h7+T3nsCw5d+h9AmJKqjrQqkW0spXnqDu2cjtv0Thwz+wC9P3+K4pxr/9Gmc9AxlnaTCPj/+acF2BG0npnnxCy1sbdJcGLy6DsVyXl4h51hf5s/XMlonOm7jUEb/MK6+Nbplu5Qz5jgnzl/f4++Zd/GQ2UDfygaiOXDfqwjYM2L/94ZSJLk/GLnk6kf4sGtdM7H6wMJaoiPX7X/h8+wAvLBtWORwRGbQtmDJGv//1GTfv/iRjJP8u+t7Pj0od4DjoFL0u9ewc9l/+D48mrJcsL8702v1uaBl3LH/L3z9CNjB+AgK9hrCyWngv7QzNpaEsdd56jOgUcpvoM1/8fMc+E4M2LFkethU/NUbCyTKLTkRs1KrgxuEuPvxjYzo1e7Bz+2jI2LrpM167a7/i/d/A7YNnqFkWKnTMiwdky0voOoe4bs+310OxcbdwmLsoAJGkTPius/ZS/fcerMw+uva53DOLVZWZ6a+yCaY8V9YY9Yrl2KXbBy9giV0qq7yMUQuVG4cYHJ+jM1HpotPFxt95vIvTLw2URkq0S7lzSQ/xTVkM2PiUEUksCdqeoA2+fQ9PxAbYEzut4yO2fGKz+SQQIaBr61InhIdtE6WHTRGsfVieKlCCpnDfRva4Dbu0K4ZKyjwfwDzrYppi6xqS5osTKaMSt0Zo1w7x8ySy7AoLq/wRw0mkOSw2kojc5GVETk1SRuYJ6mCZOUJ47x2+BCLjQxFN3z/1hbgvlu/h2bENU/o9bFkwnv4KvD5D14cz7sDIPkC3dIK6LHtmRh3YlUM0RKj7y5Nuv/bw7ov/EqDasyN7+8RpqTSYmwd41bBFeIkbc9JXeii966NedCMko3YVew97qJw2YMi4uWPUQeXDwBtHb3x++AG7RivkeJRjtPNFWH98Rj4ihJtJy88I4emLRNAZ9ew89q0s3ggn0fHoe3PJTcWRfoxkqUP9pL4bD/s4/lOcoZMHqFgkWwidERujNqp7D9GrnKJhyMvdoClj9VwYfMBAok07nkPeDb6kSdSscMdG6aznzPFQu7NjdOwKDn/ejX2poHVNFwFd57CsEFYv1c2yK07jf+4zdXGZ8JXOs3AUfYn0ns28K7pXVSZWCMuL8M2DV2jI86LSMhpGBUe9Et716yjuio+o3sDDYXBV0vvb+BRfJGVvrOxiu4QPRbGDtab78hwU095NZ+2n2LsbD9H37ZkKjhTuw84eo22XsOvZgIHp22kdH5Guec7ekICurdt+ITwTfruLJ6dt2VDmG2NJlShKqkT2Hf6pF70Isfs3sxAUtVFDEja2aoo5UcdGxYn+OlvUImIjuci9ICIsotMUo5nJv8TL/pyIcGyZOULYcxb+fw230evjXng50+mnVcSHgbxAiHZz+13Gx66IXF/LiSMofF9D3hOq8VEZRxF6UfGggxyhVbmBw+ExziWnMIuxRHeKMIcmWnJfVxpHU1y8el6/huwRRNUfA090ZjtA+eho6jj8+yYtHxHCY4mQF3sZ5F++nNapBKk4p/HpF5lf/hKn1xfFMJiKExNhTmqmokJ4LKsZRVOWgUV8e+8NMvUKuPO06EX2XedbyU7nszMeIpLduSqrHZUKmoW6cBf1rn7q5eb6AwxC0e6kLWS5bSKg6xzi+jg/Iuw+n+1nL5DpNGejp05lScqE77oqkZuknpn++s9wMJrrvXQOJQrcliiweoEXkyABACWMp8/VyLMR7n1lBebJGzRraoPfQAIsVTz+NfwSush3DBpFed6zePeP3Mezwc7fZNP0R7Gb8joQXn1M5CO2aRazrSSwmICurdt+IRzcLCecRn0VLbOwU++4Ythbrt45OZ9EH13tJG/yE6EZFGx+GsOsEBZFKOkRLRjnEql0qhaxIUtTriHy/n3J1IiBRBHsbBPl7vXAyQFhIxdfJjpJYto/08b4Miqaee1+U4LCKpoYL5adKGxg6X2xEJ6mh6iWuuUzUwcyM8ejbZsKaqNbkuioG+kUReecoNEr2xjvB9NQliwfEq4iwkuygiCbcbrXA3XGOcZ5z+YKhXDcLaK8xx0D142sJ3xdYWzlw0u2EYkxk7az2MywxDYS0HUOywphU4RwQ6KndXkh3JUVta5VlehpAadySoK7KtLF4jIbKIQDp16I5XJPK8rISpsEVna9l+MdfzXGyVeWNDLvGkcI2y8kqDCbthRcXbxYCMO9584JztU9fUTeqpN7KoeOj9jG2cw2k8B8Arq2LgVCePbECVeg7rkRzdEFeZvB0yqGYkxuHSIzWV6OE4lulLJVVaJuJz4KdxkhXOrDKA9gSPrCMHSEVsDIzS2zQiHsvTzkP/4rm1HmiGXfIXgR52WFsCu2Azm5I1l2NGuot99C0rinPz9HOxDxaGbEqfREpColrCIfhZ68OOTRDuVjT5klKh9oT6lvoDwwJHo6DIvFZcTtMmUjQzcbdXPze2v1Nt6G4Uzz0Z0Ibw059ZKWCfx/eWFzfirHWI4VbLT/C1mdnfxCOYi0sKkkoOsclhPCI/Q7fezk88j6q0YzObRJymy6EI5u8JYXceO6CFF3NcZZPZPVJP/ow3kRdGdvSSAQk0gIx24+8I+n0/ERqZzu7NQ3TEDX1qVSCIdEFlwhvCei7oLNzBLglDf5fRELXrR38uYfSS1wlqQlReCLvYPadTnn1d+5LJNv0fKWmp/zy5yjNqyinW+J+NyJnKYxjW7OL7NCIexEviUH9kyW468oIuwuKY5w6pylqXJ8Jf9a5b/Jhjp3/9a8iLB6CZG8YcmFKAxM5CQSWhTR2omK1tBSYYLyk2hvDcNqG/mWSgOJLDeuPCI8dnKKd/yPpHhDGHWefn7vcbs+2dw2O49UZDwLa6+L9l4TmVoGXSftRH6THON3aKkcb0eoxGyu+YYNaJq7rusclhPCcXPZ24A8saFJyoTvuqqNcEnqmelv7MuslwM8OsUnCbioQPd0NUZWqiaBEveA4Hgh7IrnB8NpHYmEcCSFLfLKMElBS+4j0jzr2bdvkYCurUulEA4vu3tL+LLJrStv7PHblSRHVVTy/WYg/3dGiHnTyjm6R5blP2RQKQMtLy3iYpGb4NQIlcvazcih8e5HFMIGNJAfO7fMJYRwxMBO8tG8vLfYHGHvCKOcVo6wK9oeyMZGJ4fVi0DvfZCXlYLfD3fcXsq4ubm3YeGmxGEz10RezlIe1dTRSlFht2R5z+m9fi0CMiNnNDunfETqjM0RVnNH8pvlXNNONfBxkyQR4dj6Ikuv/jzc+yDHUk3guJGnl5K3PTmhRDlkE1n5e6NgyTmrLSeH0fPGEn3vhDfGedG6EXOEU+8vdJ3DUkLY2S/RkNMR3LQx517pep4AACAASURBVOfloff8UxWSlInedFVHoyWpJ+bezqpVMEdYrUDJxuG2bFKbfMzI+VsNe80qWg8krS2QSuGe6AL3BAk/p2GmjllhPGvvYvZphNqr4yNSP/XZwW+MgK6t21whLEfFNBpdZEoS8fMNa2hQYz6oIfmiw66cOlA5kpxR2VHvHZ+m3tizD7ooOScjyJFdw55EHm0My5JPLBpr1GugvP8ceHMmAsi/mRz1U/keT51TFwqBHf9qo518CU/a0pPNR9MTJPxob/DkBG/n7/GfknPqRgjCpzaov7gG7Aj3JCd3eopFnBC+uMwlhPBbOTXipI5aMSOnpLn8RsaZiNWc++LgRxQXnhoR3ATot8frnzo1olmH0op952SKFrKnPcl98wRnRnZEF97Iruyc5N3Jl6QsEaP9v/HZiBfCTr52rYPsWHKqncjnxUJ4YXlHuMqulntyFF7X2wwZEzWdOTXC6YucgBH9gEsSIaxOJqnu4aHsQj+25ZSMmVMo3Ne2rnyo4L7M5Tdy2kZOdqr3m5a8MPXx92cjJISduZQxJSK8g0ojcO6q96Ix/I86EUW2Jg4lh9G00JUciekpG9+YxfyGuqvrHJYSws7JLbKqs/vK/fCFvylMjk+c5ggnKTNrx1rlHKqTD2qor8yV8Hxs41y+vOhaa3Us2yrKRO7t2QR1aoT7MY++bOY18DTUJ3WNtxrTy+H9TiX8RcixnBZR2Jd9H2/kWtksN6kj5548If/udFqwDsX2eBvw3FbMbn5zT+45lme3JJvuhujJCpE9LAsPFeBJ4ke+oUnPrn6TBHRt3eYK4VCeatyYxp+Te/PuAUpGDVY1fA5u8BxhOaTWPQdX7eIdX3T2q3ffSZ6q+283YtqTI4a9A929YvPOgpw3I185ObiuAbOfvUM/sBEiTghfXGbWgTgbLBKdGnGCd2MRwJNPmNqoyykOrpPxfonOEZ4vhLtvTlEUx2Kpc4jVGZhmXb4Q5Qlt5Up6IpKrVuCcZ4luNr7H4WQJMip03Yhxx/Sj7QuEsLe5b255x+nZeBY40i0+fSByjvC883gTCWHXiXdEBJv2b05udOwZ1+JM69XqlJ2cH2pmG/j+0E8tmQ6TI5rllIno55kHbfmSlaGOb5KvEh6UUbPL8iJ4X44DPJOXOX6mO81eQ9c5xDG58Nx3J8/fhNWSTyF/Vp+7V/PMO3N3YkcSlIneOPj55M+3cfBCVjwu+sTyZcoE7+09w29Oi/IyOrVNZl290IfXFp3VmAc/x79YhrjIl+WeyHngtgHnGHvnHnXpk9jDkM2NSV0K2mD4fGtyjKNTUQI/kuZZzr6RAKBr69YuhNc/eK4BkdCa+5Wi0C9+o5iz3CWRPP+0iKX7sFDkL12j5gXzNsJpVhd7GXNRV0mTdZHAsgR0ncOy90ld+cQvs9JzZ1+FpEiETphIHRF2iAQ2moCuraMQ9t6kkwvhuDOIl5wbFMJLAmNxEiABXQK6zkH3fqm5LrEQ9vY89GdXYlLDgh0hgS0goGvrKISXGNzRoCt5WTbKz0dyukQgB3OJOpyiFMLLEmN5EiABTQK6zkHzdum5LIEQHg/76Kl9FYcN5+NC9vQb5+nhwJ6QwJYQ0LV1FMKJB1htyLiFw86PeNFowI7fwZe4ts0oyNSIzRgHtoIEro6ArnO4uhZtSc0JhHBPcvL3j3bw6E0LzcCehy3pIZtJAqkioGvrKIRTNQ3YGRIgARIIE9B1Du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2dthBea295cxIgARIgARIgARIgARIIEPjuu++W5qEthHVutnTreAEJkAAJkMClCOhGSS51U15MAiRAAl+ZgK6toxD+ygPF25EACZDA1ySg6xy+Zht5LxIgARK4LAFdW0chfFnyvJ4ESIAENpiArnPY4C6xaSRAAiQwQ0DX1lEIczKRAAmQQIoJ6DqHFCNh10iABFJIQNfWUQincDKwSyRAAiTgE9B1DiRIAiRAAttEQNfWUQhv0yizrSRAAiSwJAFd57DkbVicBEiABNZKQNfWUQivddh4cxIgARK4WgK6zuFqW8XaSYAESGC1BHRtHYXwaseBtZEACZDARhHQdQ4b1Qk2hgRIgAQWENC1dRTCnFokQAIkkGICus4hxUjYNRIggRQS0LV1FMIpnAzsEgmQAAn4BHSdAwmSAAmQwDYR0LV1FMLbNMpsKwmQAAksSUDXOSx5GxYnARIggbUS0LV1FMJrHTbenARIgASuloCuc7jaVrF2EiABElgtAV1bRyG82nFgbSRAAiSwUQR0ncNGdYKNIQESIIEFBHRtHYUwpxYJkAAJpJiArnNIMRJ2jQRIIIUEdG0dhXAKJwO7RAIkQAI+AV3nQIIkQAIksE0EdG0dhfAWjfJ4NAJ2d7Gj2jweYYRd7Dr/4I8ESIAE4gnoOgfy3D4C9BHbN2Zs8eoI6Nq69QnhQRtWrYb6b3/gb9zGvScm6nYVud2kUIZolm7h8dtg+Zu4e1CCUbNQzSeuKOkN11zO7W+78gmN0g46ZgFGpoGekVtzu3j7VRAYdmyYpo3f/vgbuHkXB+Ua7FoZe19lGnvPEk7wqVVGZhUdYh0bQ0DXOYQ6MB6i3+2g02qjOSqh2SjNzJNxvwnTqKH5/i989uewJXM48LI+bJZwK2y05TaPcPKphfK8iTfuo2kaqDXf4y94z0akXqyqzFWOmgQvBv0e+r0mak9HMD81UVrpw0YfcZXDx7o3n4CurVuPEB40Uc4bGFbqqBsFZMY91KtlHI1MnHUNJJN2vvM+xp++URZj3W0YqByNYJx1YObSFS4d9xuolkz89hdw9ydxOA15cUhXFzf/SVt5C8fo2UUUX45ROrZgFPeAQRetWhVH/SJOOw2Usiu/aaRCCuGrJrzO+nWdw7TNXVjX7uPI/8OjmBcmx6Y/xqByikbQpu/YoZernpXBfruC01pR1rP83y728jlkYm3ZAM1yHsbIQLMu9g6ur7B3bXSbZbiPxqrKXNUojdCrV1B6/tYN+jwqolwxxJbvuat7K/zRR6wQJqvaOgK6tm4tQrhn57DfquLPThXi9t1fz0Zu30L5bCgCNgn/ec57gEbhDp4WP+JfM5+kIpYhgfURkHmfl3mf/zCAXQi6RXHupTsS9X+Hfj0oGq6iqRTCV0F1U+rUdQ7B9o/HwI5Mz651Dfe7s0LYsemNCs56gUBG18S1+10cn3dQcRWre/1IbLOV0DZ3LWTud2Cdtyd1YNBA8Y6JwkfxFaqaVZW5kgGTF12rIP4uh5O6+LfkS55X0hpWSgJpJqBr69YihAdtG61hHpVKfhoVGMoy0a3HyH/81zVuC3/zhbASEI+zH/CPXZi8cY+6NgzDXXq+fe8JDFv+HUqfcIXHzKrdK09QO0L9JQof/gkJlq4phr392nEAGWfZL4+P/5pwu+BGUronn9Dy1v3cpcGLy2As1+UlApP1Hc5sPbNlosDiUkf8Mq+8NrplupUz5DsmzF/e429Z0vzJbEikPjA26rJRF7ZhwFapLDHLnrFLnk7kKIvGNRO7HyyMJSpi/S7LprcP8MKyYZXDEZFB25KlVRu///VZsgN+kjGSfxc9D+qxPMKBONaAU/S65Djil//DowlrP4qVsLw4U+W0g0u0Y/lb/v4RsoHxExDoNYSV1cJ7aWdoLnlzOJStMxkWn3l4nGIFhFdk3DFw/cFg0iaHsfzvQ7UHq/oLhsaZlxrjtan2K95LZsXtg2eoWRYqQac76qFhmrBasrz8WaUiyVjaBtxHIP5ZWvzMLHxIWWADCOg6h7imzxPCzp6F8Y5sYQi8zDnPlI1Xk+DGUOzgLRzmkgcpZu2lapXM/8w+uva51JfFqsrM9Fe139zFB2uMesVy7NLtgxewxC6VVb7HqIXKjUMMjs/R8ZW+VDKQZ/TO412cfpHVnJES7VLuXFI/fFMWAzY+ZUSSRoK2J2iDb9/DE7GV9sRO6/iIDZicbAIJrJCArq1bixCO6/dYhFj2gRi4GJETzyneeQ/bJkoPmyJY+7C8CJsSNAUxyNnjNuzSrhgqKfN8APOsi2mKrWtImi9OpIxK3BqhXTvEz5PIcg92bl/E20cMJ0rd/VtDhKTK1U0icpOXETk1WYKcJ6iDZeYI4b13+BJ4sxi2Kvj+qS/EfbF8D8+OJUdV+j1syfL801+B12fo+nDGHRjZB+iWTlCXJc3MqAO7coiGCHV/edLt1x7effFfAlR7lGOUMVXLqjcP8KphizgTN+akr/RQetdHvegukI7asjrwsIfKaQOGjJs7RhJJkkipO47e+PzwA3aNVsjxKMdo54uw/viMfEQIN5OWnxHC0xeJoDPq2XnsW1m8EU6i49H35pKbiiP9GEnoTP2kvhsP+zj+U5yhkwcYEQlur9Gu3sDD4Zzc3MjLoe8sbypnXC0im82jIGI31KbsGB27gsOfdwMvDIqPzN3sG7RUbiVUzmUJzwcGzuS5y+3MPkvJnpkVWjBWdWUEdJ1DXIPmCuGZwiNnH8ODdhkfJTKcd/SxO8+aZVfAJvk59zuKvkR68zXvCupVlZlpj2MTjnDz4BUa8kyptIyGUcFRr4R3/TqKu3HPr/e38Sm+SMreWNnFtry8FsUO1pruy3NQTHs3nbWfYu9uPETft2cqOFK4Dzt7jLZdwq6kopil5xiYvp3W8RFJRoBlSGB7COjaus0Qwt5D3iqdifHMJcybmhfxvIsnp23ZUOYbWkmVKEqqRPYd/pElZjde4f7NLARFbdSQhI2tumomeidLdIU7NkpnPUdQJxe5F0SERXSaYjQz+Zd42Z8TEY4tE52ss+13XFEoIu2V2QsvVTr9tIr4MJAXCAHm9jvo0KQicQSF72vOkr4SqvFRGXVHn2vQ+Y3QqtzA4fAY55IvmMVYojtFmENThJqfBhBNcfHqef0askcQ1dASrIVsBygfHU0dh3/fpOUjQli9mBV7GeRfvpzWOWqjKs5pfPpF5pef4ej1RTEMLmXERJhnzcmClIRYIZzBu3/ECU8Cb7KSUamgWagLUy/RSL24XH+AgedE1UvGjYdjN0I1abYbzdpzVmCi7Uj6zGyPgfyWW6rrHHSEcCiyee8ZTuTl14meOj/3GW4/e4FMpzkbYY254apEbpJ64oWwrBIFo7leFHgoUeC2RIHdZwsSAFDCWGrwnr2RZyPc+8oqzZM3aKrNrzsDCbBU8fjX4IvqYt8xaBRx52k29Ow7f5OXjY9iN+V1ILz6mMhHfMtPBfueRgK6tm4DhLC70eGxRKc+ivhwIwdJfjGb5eSykdq5XLKwU++4YtgTEzsn55Poo2OSLYnETYRmULD5aQwxQtJJj2jB8HLeHKMvS1OuIVpszNRdFonlgUQR7KxsPOleD+TihY1cfJkosyWEsBdZmdTgiLimBIWVwI8Xy04U9sJouF9bzJLdhIOIOt+BzAx5tP1TQW10S+hV3JcP8TxO5KlXtjHeD6ahLFk+JFxFCJZkBUE243SvB+r0yyxY5nR9/myqxeys1hHCwZeoec9JmLkfxTuXEyHkiYj5RdqR+JlJ8pyyzLoJ6DqHuHYvjAg7KRKOIZZVhzKauSba8oLomvUuTBHCDYmw1uVvu7Ii0rVkU2ivgFM5SSHuBIUkAnZVZWb6G/sMe8+K5O5/Ubn73svxjp8y5+QrSxqZdwqG0zb7hQQVbCeo4P5mVxcv9gtwT0jaOcF5cL+At+rkpnPp+Ih1z0zenwRWS0DX1q1ZCEskUDYS3LezOOmK+Iv30nNIzRcRrkDdcyOaIzf3ODZvM7j7eSjG5NYhMpMc4Dgh6UYpW1UllnecZe1KdhpVXiRyVUcuLFPqwygPYEj6wjC0KSVg5OaWiWK6hBAORSLj65nklXoienFEeJon7frEiFB0cljlOL32W6gTxCY/P0c7EPFoZsSp9ESkKiWsIh+Fnrw45NEO5WNPmSUqH2hPqW+gLC9mrcowHGVJJG69licqq5MaESOEnaMILTTa/5X83yk6P6VjoXiJ5ghflOscd2LAam0Za1sxAV3noCWEgxdFVsxUKlC/08dOPo+sLwrn5Nn61axK5CapJ5kQjm4YlBdx47oIUdcPOKtnEtDxjyGc9+w5e0sCgZhEQjjeiXl7CHR8xIonGqsjgTUT0LV1axXCA4m45Y2hCL+2LM8mDgV7qC+IpgVFCFwhrJaAL9yo3JM3+X0RFJMdzvECcNAo4I7kvH2xd1C7Lmeu+juXF4nchZvlzlEbVtHOtxwWYQM6jW7OL7NCIRw6weNqIsLukuIIp85Zmn4Oq+S/yYY6d4/XvIiwEtSSjiG5EIWB5LfKhrKiiNZOVLSGlgoTlJ9Ee2sYVtvIt9TqRCSavfKIcEy6TWAYYzfLhTZaSmEVkdp7KBHyd3LkmuRvO4/RaiLCC5+ZNRs93j4ZAV3nsJQQjtssN5a5ef0hhpO8/bGTQ7/jfxTIuYG3STm6KuVb+ZnNxeo/fMXNcpENtJO8/tEpPknbVPq/85waWdkwLStVk0CJe0BwvBB2xfOD4bSOREI4ksIWHh8dH5Fs/rAUCWwLAV1btzYh7G7GaaH0USJ6S4vggFCK+QiAa1T8ZXdvCV82uXUnS3TRYVWR6TzuN4PH/8yJhDpH98iy/IcMKmXI6RfTzWGXigirXNZuRg6Ndz9oECuELyxzCSEcMbCTfDQvbSE2R9g7wiinlSOs0hmyspFGzo1Wub5eBHLvg7ysFPx+uOP2UsbNzb0Nizu1QUwtu+blLOVRTZ0iEU3BWLK8J3Jfv86gm5Ezmp0Xl0idsTnCau5IfrOca9qpBs79SxQRVj794uPTHu+6m27Uu0Fs1N25Tyd8koYXZRtdlCOs8vKLcpqH3UHVT3+ZPEtJnpltMY1sp65zWEYIO/aqLTn/HZXz7/2ciPBT5yQgJwjh/LshJyhMj1Pzc2p7kZMXJvde1dFoSeqJdjjuxVetQMnG4bZsUpt8zMj5Ww17zSpaD2RlM/BxkJGs7kkqfjg/f6aOWWE8a+9i9mmE2hvYQzHXj/BZIIF0E9C1desRwt7h66PamQiOidn0RsjbXS9HxTQaXWRKEvGLFnFKxuUIjzHsyqkDlSPJGf2AgXd8mnpjzz7oygcL1MkIcmTXsCeRRxvDsuQTi4Ee9Roo7z8H3gTbI0f9VL7HU+fUhULgWCC1kUi+rKQ0jGxQmp4g4QuV4MkJ3s7f4z8l59SNEIRPbVB/cQ3YEe5JTu70FIs4IXxxmUsI4bdyasRJHbViRk5Jc/mN5GiuycZFP+q48NSIuPxVr3/q1IhmXUSX7LNzTqZoIXvak9w3T3BmZEd04Y3sys5J3p3kF1oiRvt/47MRL4Sdc6drHWTHklPtbLi7WAgvLO/tEMc9OQpv8lGX2fzmmVMjnL7ICRjRD7gkFcKS4zz3gxqSOxlMGYoVwt5LxPA/6rQT2XY4lPxE00JXciSmJ2jMnhrRsgw8lQjW3FMjLnxmll29Sbfx3fTe6TqHZYTwWFbUCvs2dl815EQZyf9V9ludsBD6SJI3D3dfuR/H8DeOyRGL83KElZ1vlXOoTj6o4Z14MrYxzXlfVZlIjwOnRrgf8+jLZl55bmba677YW70c3u9Uwl9nlI9FWYV92fcxPbHFrSPnnjwhdXY6LViHsqPO24DntmJ285t7cs+xPN8l2XQ3RK9dhz2UPGwnwJPEj2z6TGX7SOByBHRt3VqE8LwzEx0Efg7iwnOF40+NuHn3ACX5zKdVDZ+DGzwTNfQJ2/EFOcT+mEzyVN0/uBHTHl4F0iIckRv7+dD5A/vK2bHvGjD7WfjDCXFC+OIylxDCeyd4NxYBPPmEqS2fu5bjuYJVJjpHeL4Q7r45RVEci6XOIVZnYJryVUFRxb6kGvdEJFetwDnPcpxe43scTpYgo6LUjVp2TD/3eIEQ9jaozC3vOD0bzwJHusWdAz1zjnDcmb2OH0uyWW4KOMknluflYQ/a8pUqQx3NJF8cPCijZpflJe++HPV3Ji9qXpQ6co7wwTN5RqxIGkpkdWXuM/NVPvt8OYPIq6cEdJ3DMkJYlVUblWvRTyxHPxMemoc3vfnqncs7b9CCn0+WM7APXliwL/rE8mXKBNvgPcNvTovyOE9tk1lXL/Thl0H3+M+fAy+fgYouOsPbuUdd+iT2MGRzYzYZB20wfHY1OZVDPZBJ/AifChJINwFdW7cWIbxZQ+EaEPnCRMyHPOLTI5zlrure5LSIpfuzUOQvXaPmBfM2wmlWF3tZjEFfZfWsiwRI4EICus7hm8e6zMuss69CUiQCaRHfPD8CIIGvTEDX1lEIe2/SyYVw3BnES442hfCSwFicBEhAl4Cuc9C9X2quSyyEvT0PfTucFpEaEOwICWwHAV1bRyG8xPiOBl3Jy5ID4p+PlvgCXswNKISXoM6iJEAClyGg6xwuc89UXJtACI+HffTUvorDhvNxIXt6WHAqELATJLBNBHRtHYVw4lFWGzJu4bDzI140ZENI/A6+xLVtRkGmRmzGOLAVJHB1BHSdw9W1aEtqTiCEe1YG+0c7ePSmhWZgz8OW9JDNJIFUEdC1dRTCqZoG7AwJkAAJhAnoOgdy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m0aZbSUBEiCBJQnoOoclb8PiJEACJLBWArq2TlsIr7W3vDkJkAAJkAAJkAAJkAAJBAh89913S/PQFsI6N1u6dbyABEiABEjgUgR0oySXuikvJgESIIGvTEDX1lEIf+WB4u1IgARI4GsS0HUOX7ONvBcJkAAJXJaArq2jEL4seV5PAiRAAhtMQNc5bHCX2DQSIAESmCGga+sohDmZSIAESCDFBHSdQ4qRsGskQAIpJKBr6yiEUzgZ2CUSIAES8AnoOgcSJAESIIFtIqBr6yiEt2mU2VYSIAESWJKArnNY8jYsTgIkQAJrJaBr6yiE1zpsvDkJkAAJXC0BXedwta1i7SRAAiSwWgK6to5CeLXjwNpIgARIYKMI6DqHjeoEG0MCJEACCwjo2joKYU4tEiABEkgxAV3nkGIk7BoJkEAKCejaOgrhFE4GdokESIAEfAK6zoEESYAESGCbCOjaOgrhbRpltpUESIAEliSg6xyWvA2LkwAJkMBaCejaOgrhtQ4bb04CJEACV0tA1zlcbatYOwmQAAmsloCuraMQXu04sDYSIAES2CgCus5hozrBxpAACZDAAgK6to5CmFOLBEiABFJMQNc5pBgJu0YCJJBCArq2jkI4hZOBXSIBEiABn4CucyBBEiABEtgmArq2jkJ4i0Z5PBoBu7vYUW0ejzDCLnadf/BHAiRAAvEEdJ0DeW4fAfqI7Rsztnh1BHRt3dqE8LjfhGnU0Hz/Fz7fvIuDcg22VcZeYmE3RLN0C4/fBiHexN2DEoyahWp+d3V0N6Imt7/tyic0SjvomAUYmQZ6Rm4jWsdG6BMYjwbodzpotlvo7JnoGvnYyka9BkzTQst7Zn4sVmCYBkrJHxr9RvLKrSWg6xxCHR4P0e920Gm10RyV0GyUkIkQSWTTx300Zc7Wmu/xFxLa/STXrKrMVY6yBC8G/R76vSZqT0cwPzVRikK81P3pIy6FjxdvPQFdW7ceITxoopx/jEHlFA2jgMy4h3q1jKMdG59a5RkDGz86nhDGMf70jbIY627DQOVoBOOsAzOXWFVvxQQY9xuolkz89hdw9yd5iWhUkbIubsU4rLSRQ3GGtx5j8j736iP+NWeF8LBVQf6wg8IbcaLlPeyO+mjZJsxfxqmc6ytl/I1Xpuscpti6sK7dx5H/h0cns3Y6kU0foFnOwxgZaNbFdsG1+/aujW6zjGzsOCW5ZlVlrmqijNCrV1B6/hZ/4zbuPSqiXDHElu+5q3sr/NFHrBAmq9o6Arq2bi1CuGfnsN+o4KxniDH0fl0T1+53cXzeQSXeIkYGxRfCUaM8QKNwB0+L8YJi60aWDU45gTHG4x3s7HjzOR8zb8fyUpd9IKsAZxItDq4AjNCq3MDhzjt8qRclUYY/EpgloOscgjWNx5A5CnSta7jfnRXCiWx610LmfgfWeXtq4wcNFO+YKHwcIub9T91w8TWrKnMlk2eMnlXAfiuHk7qFco5P6ZVgZqUkIAR0bd1ahLCT3yrOfzeY4CrG7Np9G6/OxCAmWu2fL4SbpTt4nP2Af+zC5I171LVhGDZ++0Peye89gWHLLM+BIwAAIABJREFUv0PpExJVUNeFUi2ErB+h69nI7b9E4cM/sAvT9/iuKY6h/doR9ZlmCbce5/HxXxNuTM+NpHRPPqFVdtfAhgnKYCzX5SUCk/Udzmw9s2Wiz0Fc6ohf5pXXRrdMt3KGfEdFF9/jb0lT+clsoC7L8yGTPerCNgzYv/3hlImmsrj9isBzIkdZNK6Z2P1gYSxREet3SYW5fYAXlg1LIpvBiMigbUm6jI3f//qMm3d/kjGSfxf9tyI/KnUgL0sBR+p1yXHEL/+HRxPWS5Z35l8XJ59a8IZKEFvI3z9CNjB+kMzsXkNYWS28l3aG5lI0uhsaEp/5PHs1XwiP2lXceDgMtc2vZdiqoix9tzsqwsYfCVyNEPZrnSeEk9j0Wdunau3Byuyja5+LjfSf9WkfklyzqjIz5JRNMHfxwRqjXrEcu3T74AUssUtllY40aqFy4xCD43N0AtGbgdjCO493cfqlgdJICX0pdy52ZbZ7k1vG2k/5r1N7Jv8I2uDb9/BEbKU9sdM6PoJPCwmki8B2CeEZ9iMn5/VBu4yPEhnOJ1ovihfCw7aJ0sOmCNY+LE+wKkFTEJGdPW7DLu1i0JQyzwcwz7qYBthcQ9J8cSJllGgdoV07xM+TyHIPdm5fxNtHDCehC/dvDRGSKlc3ichNXkZE5WQJcp6gDpaZI4T3JFoYCLWoJfbvn/pi3RfL9/Ds2IYp/R62LBhPfwVeB6KPEpE0JCLZLZ2gXisiM+rArhyiIULdX9J0+7WHd1/8lwDVHvWyI45OLavePMCrho2KqLWek77SQ+ldH/WiK7eV2Nt72EPltAFDxs0dI1kd+DDwxtEbnx9+wK4hubShZQMZh3wR1h+fkY8I4WbS8jNCePoiEXRGPTuPfSuLN8JJdDz63lxyU3GkHyMJnamf1HfjYR/Hf4ozdN6BIi9+M8/AfCEc7+jTZcDYm6sjoOsc4lo0VwgnsOnOtUfRF8ILVkKcx2jxNasqEyuE5UX45sErNOyKk8rRMCo46pXwrl9HcVd8RPUGHg6DEXLvb+NTfJGUvbGyi+0SPhTFDtaa7stzUEx7N521n2LvbjxE37dnKjhSuA87e4y2XcKupKKYpecYTFaJdHzE1c051kwC6yCga+vWExEOPfxeFPHeM5yIUHLetBP95kU87+LJaVs2lGW9WiRVoiipEtl3+EeWj93a3b+ZhaCojRqSWQM9s/wny3qFOzZKZz1HUCcXuRdEjdUyuBjNTP4lXvbnRIRjy0ShxTuYcBu9MnuyHG9N81KdflpFfBjIC4QAc/sdeUkRR1D4voa8J1TnizWfazDi4y3pD49x3q5IbuBYIkJFmEMTLbmvK42jKS5ePa9fQ/YIohpKq7GQ7QDlo6Op4/Cj8UnLR4TwWCLkxV4G+Zcvp3WO2qiKcxqffpH55cfLvb4ohsG13ZgI88XTmkI40WPPQksT0HUOOkI4FNmM2PQkgjV6zyTXrKpMvBCWVaJgNNeLAg8lCtyWl3F3tQYSAFDCWGpQQYPrDzDybITbNuD2kzdo1tRm8IEEWKp4/OtuaGVrke8YNIq48zSLd//IfTwX6fxNAkgfxW7mo6uPiXzE0lOJF5DARhPQtXVrFcLucppwlY0/TbOMZq6JtoiJZFI4ZrOcU5V6U7awU++4Ythbrt45OZ9EH9VIdi15k58ITecvkTSGGGHipEe0YHh5zI7xkqUp1xCtRggPJIpgZ2UzYfd6IBcv3Lb4MpcQwtG8VEfENSUorAR+vFhWS5oXR8P99sQs2U1YZaYOZObxivKfCmqjW0Kv4r58iOdxVhN6ZRvj/WAaypLlQ8JVRHhJVhBkA0/3eqBOv8yCZU6nKxTCG20wv6XG6ToHHSF8kU1PIlg3UggH0qXEyrunFWW8vHzv5XjHT5lz8pUljcy7xumz/UKCCrYTVHB/s6uLFwthuPfcOcF5cC+At+rkpnPp+Ihv6SlgX78FArq2br1CODgykejq4kGblyPsCVJjz41ojiK78oMVB3c/D8WY3DpEZpIDHBehc6OUrarK+d1xlsUq2WlUedFbvbr1hWVKfRjlAQxJXxiGNqUEjNzcMisUwt7LQ/7jv7KBZV6kMvz3xRHhaZ50rFAcybKjWUO9/RaSxj39TU5RmDJoZsSp9ESkKiWsIh+Fnrw45NEO5WMvWT4gXEt9A+WBIRvRhuGXo2XE7TJlnd4yIrz4mWcJHQK6zkFLCF9g09MhhKMbBuVF3LguQtT1A87qmawm+acfzUslcfaWBAIxiYRwdP+Kw/qRt3dAx0fozCZeQwKbS0DX1q1HCMdtlhvLsvP1hxiGNiZdBHy+EA5F4+AK4T0RdYHV/9mKe/Imv9+WHc3+qRXxwmTQKOCO5DF/sXdQuy5HvQV2O19OCJ+jNqyinW+J+NyJ7M6eRjfnl1mhEHYi35ID62xcvJqIsLukOMKpc5amyvGV/GuV/yYb6tyN1fMiwkpQS96w5EIUBiZyHQNFEa2dqGgNRfgTlJ9Ee2sYVtvIt1SueiSavaaIMDfLba7h3YaW6TqHpYRwApueZFPbjBWb2VysSoQ32CWpN0mZmf7Gvsx6OcCjU3yStqn0/7HYoOtGVjZMy0rVJFDibo6OF8KueH4wnNaRSAhHUtjC7dXxEdswe9lGEkhOQNfWrUUIO8ahLfmhHZUf6v2ciPBTqCjkhYJ1wmRBRPixv+zuLeHLJrfu3LQLyVGVm95vBo90mxOhc477kWX5DxlUykDLS4twpFuCEyHmllG5rN2MHDTvnqMcNqCB/Ni5ZS4hhCMGdpKP5uW9xeYIe8ce5bRyhFU6Q1Y2R5ruEXpeBHrvg4x9we+HO24vZdzc3NuwKFWb1lQqTV7OUh7V1CkS0RSMJct7Tu/16wy6GTmj2Tk6IlJnbI6wmjuS3yxnoXaqgXMbVhgRdqLePD4tuTVkyRABXeewjBBOZNOTHHMWvWmSa1ZVJubezkkywVQo71lsyya1yceMnL/VsNesovVA0toCqRQjWd2TgyXcEyT8bQUzdcwK41l7F7NPI9ReHR/BB4UE0kVA19atRQiPJfpa2Lex+6ohpw/IMV1yLIyzG3ckwqjrnS2s/tboIlOSiN9ELQcHLS5HeIxhV04dqBxJzugHDLzj09Qbe/ZBFyXnZAQ5smvYk8ijjWFZ8olFY6kvdpX3nwNvzkQA+TcbytL493jqnLpQCBz1pjbayZeVpCm9Qj1wgoQvhIMnJ3g7f4//lJxT7/i00KkNqj+uATvCPcnJnZ5iESeELy5zCSH8Vk6NOKmjVszICT0uv5FxJmI15+ZrKwG49xC9hadGBDcB+u3x+qdOjWjWobRi3zmZooXsaU9y3zzBmZEd0YU3Mg9yzscimpaI0f7f+GzEC2FZg0Su1kF2LDnVzoa7i4XwwvKOcJVdLffkKDx/DsYcfzdzaoTTFzkBI/oBl1UKYfWSNe+DGs0M7K4439hnJF1Gjr3RI6DrHJYRwolsuqzytMo5VCcf1FB7Q0p4PrZxLh9Sip/CSa5ZVZlIjz2boE6NcD8AIh+xsQw8lSMhT+XrcNOvwrkv9lYvh/c7lfDHRuRjUVZhX/Z9vJFrZbPcpI6ce/KE/LvTacE6FNvjbcBzWxGxZ5OTe45hC7M9OXe8167DHsreGifAk8SP6M0fXkUC20JA19atRQg72ko2tdWin1hWu2r9t+ZQnmrcMMSfGnHz7gFKUq9VDZ+DGzxHWA6pdc/BVfcbX5BD7N828rUvN2LakyOGw4fAzzsLct4keuXk4LoGzH72Dv3ARog4IXxxmUsI4b0TvBuLAJ589tRGXU5xCDmmROcIzxfC3TenKIpjsdQ5xOoMTLMuX5XyhLY0fdwTkVy1Auc8m8g2vsfhZAkyKnTdiHHH9HOPFwhhb4PK3PLeOdbPAke6xZ0DPXOO8MEz1CxLjoWLHJS/YiHsPDPdOsyaPfnE8oG8JJqyA72w0s+0bovJYzuTEtB1DssI4UQ2XRUKfgr5820cvLBgK4F40Q7pJNesqkyw094z/Oa0KKs+U9tk1tULfbjB6pSZ7IOfA8c3Bipy9j+YsFryWWnp870nch67bcA5xt65R104iD0M2dyYTcZBG4ybuHtQRs2uyUlLTkUJ/EjSGcNyJLCdBHRt3dqE8OZgdg2IfGEi5stG8ekRznJXdW9yWsTSfVko8peuUfOCi8/w1Kw0cln8qRGrqZu1kAAJLCKg6xwW1Zv6/77My6yzr0JSJEInTKSeEDtIAhtFQNfWUQh7b9LJhXDcGcRLzgUK4SWBsTgJkIAuAV3noHu/1FyXWAh7ex76djgtIjUg2BES2A4CuraOQniJ8R0NupKXJR/9eD6S0yVmP/ObuCoK4cSoWJAESOByBHSdw+XumoKrEwjh8bCPntpXcdhwPi5kTw8LTgEAdoEEtouArq2jEE48zmpDxi0cdn7Ei4Zs8ovfwZe4ts0oyNSIzRgHtoIEro6ArnO4uhZtSc0JhHDPymD/aAeP3rTQDOx52JIespkkkCoCuraOQjhV04CdIQESIIEwAV3nQI4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TKLOtJEACJLAkAV3nsORtWJwESIAE1kpA19ZpC+G19pY3JwESIAESIAESIAESIIEAge+++25pHtpCWOdmS7eOF5AACZAACVyKgG6U5FI35cUkQAIk8JUJ6No6CuGvPFC8HQmQAAl8TQK6zuFrtpH3IgESIIHLEtC1dRTClyXP60mABEhggwnoOocN7hKbRgIkQAIzBHRtHYUwJxM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tHIbzWYePNSYAESOBqCeg6h6ttFWsnARIggdUS0LV1FMKrHQfWRgIkQAIbRUDXOWxUJ9gYEiABElhAQNfWUQhzapEACZBAignoOocUI2HXSIAEUkhA19ZRCKdwMrBLJEACJOAT0HUOJEgCJEAC20RA19ZRCG/RKI9HI2B3FzuqzeMRRtjFrvMP/kiABEggnoCucyDP7SNAH7F9Y8YWr46Arq3bCCE87prI3/8Z2ZNPaJUzCakM0SzdwuO3weI3cfegBKNmoZrfTVjPthRz+9uufEKjtIOOWYCRaaBn5LalA2xnHIGuhWv3jyL/JWYeD5so3XoMxD4jXVjX7qMb+G9d6xpmq72Lg5KBmlVF6h4Pzq65BHSdQ6jC8RD9bgedVhvNUQnNRglRSz3uN2EaNTTf/4XPN2WulWuwrTL2gi/r4z6apszB5nv8hTlloj1Jcs2qylzlPJLgxaDfQ7/XRO3pCOYneaaTurtE7aKPSISJhVJLQNfWbYAQ7sHO7+PlH8AjHSGMY/zpG2Ux1t2GgcrRCMZZB2YuXeHScb+BasnEb38Bd38Sh9OoImVdTO0DOrdjnhD+z7svMPNeqeA8/ijzOC/zWEsI/wfvvshL5qTaLhpGBUcjAx878vd0PR7f3txJ2GNd5zCt3n3RmryuPTrBp1Y5LIQHTZTzjzGonMocKyAz7qFeLeNoxw6UHaBZzsOQ+desi+2CW8betdFtlpGN7U+Sa1ZVJiHQpYuN0KtXUHr+Fn/jNu49KqJcMcSW77mreyv80UesECar2joCurZu7UJ40CiiNCygcHSEgZYQjhrlARqFO3ha/Ih/J8pi68aTDf5WCHhC+NXHf6dC2On7CK3KDRyOT/GpKdE3LSH8Ch//nQpht9oWKjcOMT79JCsMKw1HfSsjtnX91HUOwY6Ox8COqDZnpaE7K4R7dg77jQrOeoYIXO8nK33X7ndxfN5BRalcmeuZ+x1Y52333+o3aKB4x0Th4zAy//06ElyTpN4kZa5kZMfoWQXst3I4qVso59K2Unkl0FgpCWgR0LV16xXCyrnnOqj2K+jdCC/tLqbgpUZgVgg3S3fwOPsB/9iFyRv3qGvDMGz89oe8k997AsOWf4fWhyWqoK4LpVpIK155grpnI7f/EoUP/8AuTN/ju6Y4hvZrxwFkRLDcepwPiI/ZJethgjIYy3V5icBk/b7N1jNbJkosLnXEL+MLJLdMt3KGvEQIzV/e429Z0vzJbKBu5CUDOfAbdWEbBuzf/nDKRJc93X5F4DmRoywa10zsfrAwlqiI9bssm94+wAvLhlUOR0QGbUuWVm38/tdn3Lz7k4yR/Lvoe0w/KnUgjjXgSL0mOo745f8CqwpLlncEaVcyD1rws3PG8re85BeEU3YkutMQVlYL76WdobnkidXoFHKbGCNK1Z/nCmFPdNRlbg1EXKxKCMPlUn99hgHTahabmRSU0HUOcV2fJ4SdPQvjHdnCEIhxOnPbxqszEbmijmdtn7pDD1ZmH137XNLi/Gd9euck16yqzEx/VfvNXXywxqhXLMcu3T54AUvsUlnle3gvlYPjc3Qmyl60vdjCO493cfqlgdJICX15+TwXuzLbvcktY+2n/NfQKmnQBt++hydiK+2JndbxESmY3OwCCQQI6Nq6NQrhEdrVPUmL6Ere63Amx3Hx6MYL4WHbROlhUwRrH5YnWJWgKYhBzh63YZd2xVBJmecDmGddTLWAa0iaL06kjIqUSftqh/h5ElmWFI7cvoi3jxhOIs3u3xoiJFWubhKRm7yMyKnJEuQ8QR0sM0cI773Dl0BkfNiq4Punvlj3xfI9PDu2YUq/hy0LxtNfARFKXR/OuAMj+wDd0gnqtSIyow7syiEaItT9JU23X3uhpXiJIYljFEenllVvHuBVw0ZFHGLPSV/pofSuj3rRldujdhV7D3uonDZgyLi5YySRpA8Dbxy98fnhB+warZDjUc7Uzhdh/fEZ+cmqwpLlZ4Tw9EUi6Ix6dh77VhZvhJPoePS9ueSm4kg/RhI68wTujYd9HP8pztAJvEZEgj9cjAgvftRZ4lIEdJ3DUkJ4pvDI2cfwoF3GR7UHxI8mH0VfCL3nLB+/gufmul98zarKxApheRG+efAKDbvipHI4qUW9Et716yjuKh92Aw+HwWCM9zdZyfkiKXtjZRfbJXwoih2sNd2X56CY9m46az/Fft14iL5vz1RwpHAfdvYYbbuEXUlFMUvPMTB9O63jIy41rXgxCWwcAV1btzYhPO4YyBoZtBwjGfM2uxDxvIjnXTw5bcuGMv/1W1IlipIqkX2Hf+pFL0Ls/s0sBEVttA2zBnpm+U+W9Qp3bJTOeo6gTi5yL4gai+g0xWhm8i/xsj8nIhxbZo4QjjiYcBu9Pu6JE7L8TFKRlSq6ahXxYSAvEOLA3H5PHZpzJ3EEhe9ryHtCNT4q4yhC7yUnGPHxlv2HxzhvVyQ3cCwRoSLMoYmW3NeVxtEUF6+e168hewRRDS3BWsh2gLKk10wch3/fpOUjQngsEfJiL4P8y5fTOkdtVMU5jU+/yPzy4+VeXxTDYCpOTIQ5dkovmSMcH212aw4KdlccMEd4oRn5BgroOgcdIRyKbN57hhN5+XWip8oSJBC10XsmuWZVZeKFsKwSBaO5XhR4KFHgtkSB1Qu8mAQJAChhLDWooMH1Bxh5NsLftHr7yRs0a2rj4EACLFU8/nU3tLK1yHeoFMI7T7N494/cxwu6O3+Tl42PYjfzEzvrbThP5CO+gcnPLn5TBHRt3XqEsGyksApFDK2Bl2ZwCSEc3CwnQz5SO5dLFnbqHVcMe0vKOyfnk+ija5TlTX4iNIOCzT+5IiZS4aRHtGB4OW+O8ZKlKdcQrUYIDySKYGdl40n3eiAXL8wnvkx0vsdHWmKFcDQa44izpgSFlcCPF8tOFPbCaLjfnvixdduRmTqQmcc12v6poDa6JfQq7suHeB4n8tQr2xjvB9NrliwfEq4iwkuygiAbeLrXA3X6ZRYsc3pefybV4iIhHP5vF5wacfyntC2a2xuJHk1ER+SOKqWFp0Z8U45BdVbXOegIYTdFwjHEcjpEGc1cE215QVTaLYlg3UghHEiXEivvnlaUkZU2Cazsei/HO37KnJOLLGlk3jVOn+0XElSwnaCC+5tdXbxYCMO9584JztU9J6bVEhHe99K5dHzEN/cosMMpJ6Br69YihJ03WVmin+48vowQnt244QrUPTeiOXKPnYqNpAV3Pw8lh+vWITKTHOA4IelGKVtVJZZ3nGWxSnYaVV70Vq/m4IVlSn0Y5QEMYTMMbUoJ8JlbZoVC2Ht5yDsbuOYtXYb/vjgiHDkaLxoxHcmyo1lDvf0WksY9/fk52oGIRzMjTqUnIlUpYRX5KPTkxSGPdugIsSmzROUD7Sn1DZQlL7cVTdlJGuVVrU9a9oIc4dCIrixHOOWWkN2bIaDrHLSEcPCiyIpZOoRwdMOgvIgb12VfgesHnNUzWU3yfdu8nGpnb0kgEJNICMc7sVkhnNhH8GEhgXQR0LV1axDCkaN4ZsbhUWjD0vxhmrdZLiJC4ArhPRF1gdX/2Wp78ia/35Ydzd4OZ//NPxItHTQKuCPpHF/sHdSuyxFCgd3OlxPC56gNq2jnW85xWWEDOo1uzi+zQiHsRL4lB9bZ5HI1EWF3SXGEU+csTfcIPUvlv8mGOndj9byIsBLUkjcsuRCFgYmcpNgURbR2ZvLMgy9XCcpPor01DKtt5FsxKTtXGBGePTUiMp4Uwumy2F+xN7rOYSkhHLdZbiypRNcfYujluSbZ1DZjxWY2F6sS4Q12SepNUmamv7Evs14O8Mg7zUUuUml+142sbJiWlapJoMRdtYkXwq54fjCc1pFICEdS2MLt1fERX3ES8lYk8BUI6Nq6NQhh9VG0kSxoB3/e0q637Lvjfz3tQnDzhXB42d1bwpdNbl1viW62WslRFZV8vxk8/mdOJNQ57keW5T9kUCkDLS8twpFuCU6EmFtG5bJ2M3LQvHs+Z6wQvrDMJYRwxMBO8tG8vLfYHGHv2KOcVo6wSmfIykYa0z1uyRN5ex/kZaXg98Mdt5cybm7ubXjVQG1aU8uueTlLeVRTp0hEVxWWLO85vdevM+hm5Ixm5+iISJ2xOcJq7kh+s5yF2qkGPm7CiPBXMHu8RRICus5hGSHs2Ku25Px3VM6/93Miwk+hVpacIITOEWZJrllVmWiH41581QqUbBxuyya1yceMnL/VsNesovVA0toCqRQjWd2T0wrdEyT8nIaZOmaF8ay9i9mnEfWhakVsKR+RZPawDAlsDwFdW7cWITyLNSY1Qo6KaTS6yEhO4+QErdCFvhAOfFBD5PWwK6cOVI4kZ/QDBt7xac7GvAddlJyTEeTIrmFPIo82hmXJJxYDPeo1UN5/Drw5EwHkm/GhLI1/j6fOqQuFwLFAaqOdfFlJ2tIr1AMnSPhCOHhyQljgO2I5dGqD+osfIb8nObnTUyzihPARLipzCSH8Vk6NOKmjVsxg5PEbGWciVnPu5kIlAPceorfw1IjgJkC/PV7/1KkRzTqUVuw7J1O0kD3teWfZSpmM7IguvJFd2TnJu5P8QkvEaP9vfDbihbCsQSJX6yA7lpxqZ8PdxUJ4YXkvRQH35Liyrn8W6uy8nDk1wumLnIAR/YALhfD2WM+Ut1TXOSwjhMeyolbYt7H7qiEnysjRi8p+Ox9vkZfdyfMkNrWcQ3XyQQ2VR1zC87GNc/lAx0RAR+z84muS1JukTKTHnk1Qp0a4HwDpy2ZeA0/lSMhT+TrcNFXffbG3ejm83wmm/El9zn6Yfdn38Uaulc1ykzpy7skT8u9OpwXrUD5X4m3Ac1sRsT2Tk3uOYQuzvZ0heu067KHkYTsBniR+JOUTnd375gno2rrNFcKhPNW48Y0/NeLm3QOU5DOfVjV8Dm7wHGE5pNY9B1ft4h1fkEPs33aSp+r+wY2Y9uSI4fAh8PPOgpw3O93lcNeA2c/eyUEM040QcUL44jKXEMJ7J3g3lheIyWdPbdTlFIeQY0p0jvB8Idx9c4qiOBZLnUOszsA06/JVKU9oO/5CRHLVCpzzbCLb+B6HkyXIqCh1I8Yd0889XiCEvQ0qc8t7Z54+CxzpNuOMHMSRc4QPnskniy05Fi5yUD6F8DdvlDcFgK5zWEYIO0+GbFSuRT+xrGxs8NEIfgr5820cvLBmP8McvXGSa1ZVJnhv7xl+c1qUYPbUNpl19UIf/iacOmUm++DnwPGNgYqc/Q8mrJZ8Vlr6fO+JnMduG+5nzp171IWD2MOQzY0PDk3OcofaUFtGza7JqRxORQn8yKbMSLaDBK6GgK6t2xAhfDVQktXqGhD5CkbMl43i0yOc5S45A9k/LSLZfQKlFor8pWvUvODiMzw1K41cprMRcjV3Zi0kQAKrPTXim+KZ9GVWQXH2VUiKROiEiW+KFjtLAmsnQCGsPQTLCuG4M4iXvDmF8JLAWJwESECXgK5z0L1faq5LLIS9PQ/El7CFAAAgAElEQVR9O3ASUmoosCMksDUEdG0dI8JLDPFo0JW8LDkg/vlITpeY/cxv4qoohBOjYkESIIHLEdB1Dpe7awquTiCEx8M+empfxWHD+biQPT0sOAUA2AUS2C4CuraOQjjxOKvNFrdw2PkRLxqyISR+B1/i2jajIFMjNmMc2AoSuDoCus7h6lq0JTUnEMI9K4P9ox08etNCM7DnYUt6yGaSQKoI6No6CuFUTQN2hgRIgATCBHSdAz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XESIAESWCsBXVunLYTX2lvenARIgARIgARIgARIgAQCBL777ruleWgLYZ2bLd06XkACJEACJHApArpRkkvdlBeTAAmQwFcmoGvrKIS/8kDxdiRAAiTwNQnoOoev2UbeiwRIgAQuS0DX1lEIX5Y8rycBEiCBDSag6xw2uEtsGgmQAAnMENC1dRTCnEwkQAIkkGICus4hxUjYNRIggRQS0LV1FMIpnAzsEgmQAAn4BHSdAwmSAAmQwDYR0LV1FMLbNMpsKwmQAAksSUDXOSx5GxYnARIggbUS0LV1FMJrHTbenARIgASuloCuc7jaVrF2EiABElgtAV1bRyG82nFgbSRAAiSwUQR0ncNGdYKNIQESIIEFBHRtHYUwpxYJkAAJpJiArnNIMRJ2jQRIIIUEdG0dhXAKJwO7RAIkQAI+AV3nQIIkQAIksE0EdG0dhfA2jTLbSgIkQAJLEtB1DkvehsVJgARIYK0EdG0dhfBah403JwESIIGrJaDrHK62VaydBEiABFZLQNfWUQivdhxYGwmQAAlsFAFd57BRnWBjSIAESGABAV1bRyHMqUUCJEACKSag6xxSjIRdIwESSCEBXVtHIZzCycAukQAJkIBPQNc5kCAJkAAJbBMBXVtHIbxNo8y2kgAJkMCSBHSdw5K3YfENIDAejYDdXeyotoxHGGEXu84/+COB9BPQtXVrE8LDZgm3Hr+NjMwjnHxqoZxJMmBDNEu3MFNF8NJHJ/jUKiNRdUluyTIrJeDOgTw+/msiv9KaWRkJkIBPQNc5hAiOh+h3O+i02miOSmg2SrN2ddCGVauh/tsf+Bu3ce+JibpdRW53WpOW3R/30TQN1Jrv8Rfu4qBcg22VsRcUeKsqc5XTRoTpoN9Dv9dE7ekI5qcmSit1Tq5PbFc+oVHaQccswMg00DNyV9kr1k0CG0NA19atTQj3rAz22xWc1oryzur/drGXzyGT6A3WE8I4xp8xRrlr3cDDPoXwxszQmIZQCG/y6LBtaSGg6xym/e/CunYfR/4f4gIMgybKeQPDSh11o4DMuId6tYyjkYmzrgFfii1v9wdolvMwRgaadRHVcOu1d210m2VknTatqsxVjfgIvXoFpedv3ReER0WUKwaqpT03crvC37jfkHpN/PYXcPenmrywCLNV32SF7WVVJLBKArq2bm1CuGtdw/3RR/xr6cYCfSEcL3ad+rsUwqucZKuui0J41URZHwnMEtB1DsGaxmNgRwTVPLvas3PYb1XxZ6eKPf/Cno3cvoXy2RCmp4SXtvtdC5n7HVjnbVRc1Su6t4HiHROFj1Kvch+rKnMlk2eMnlUQNjmc1IVFMDx+JfdjpSTw7RLQtXVrEsJDtMq3cJgTIexYMp3fckLYEV3dCs7yHZjmL3j/9015YzbRqBvIB5buMOrCNgzYannvZswynBjda/cnsRGv4a9keb+CgSxLdStnyHdMmL+8d67/yWxIhCQfiHqLHW9bMA0bv//1GTfv/gTDln8XfSvvp3zcxH8+DGAVwq/zo3YVNx7+Crzy2fnRmgMcB52F1zLHQb38Hx6dfBLmah3OLd+d/Fv+NJa/5SXikw2/OKh21mp1/PbH39LOA5RrNqyyRDGGsqR36zGiiS3uLRWLZKkOsUJYLa/KMqj9+1/4rPgJJ8ssOpGfUauCG4e7+PCPjSmWHuzcPhrC3V8CvJivzlzjNSSwvQR0nUNcj+cJ4UHbRmuYR6USsHWench//NcVrFje7se/LPdgZfbRtc/FpmWxqjIz/VW23hR7Y41Rr1iOvb598AKW2OuyyssYtVC5cYjB8Tk6E5Uu9l18zZ3Huzj90kBppES7lDuXlD/fxMeAjU8ZQcBuKwMY8E237+GJ2EZ74luS2/XtnclsOQlcTEDX1q1NCKtcpmbZNWR6Pw0hLAnF954dwzYlv23YgmU8xa94PV26G3dgZB+gWzpBXVI2MqMO7MohGiIQJ8twjhDu4vhPMXKT/K4d2Z8w8nKW7+HZsQ1T/uOwZcF4KqL19Rm6Xp6WErJ7D3uonDZgiJobNE1ZMvv/9s4XMI3sa//PutRRVVaVrilVm6gS9aMqVJWqpapUlapO1TtxuM5XdV5VVpVV4atCVagKrqwKr1pWhapSVdzi9nfmH8wMQxhuhgKTJ2Y36eXOvZ87nPPMueee6aI6Fb3uvIa/4teibP+ZRd/22Rjtah61zjd804JCuPXrr8ho7YBBhmwjmoUSjD+/oXCFEJ4aYd+WZ3CcGYy7JqpPm8id9mWe8vtYQkTWj/C4/Xjg42GxiLcXN+fAxh3U8o/Rr56iKdure7LdqpdfyZzOMZSoyp7reDLn/8D0lLBEh4r3TJQv+rAQL+erdrfxUySwqwRUncMqQjiq7UQCArlHIlqnD+iObVvF7tvC+zj8cO3ayIJjA5NqEymEJehx5+gtmmbVTstoalUc98s4GzRQEpvfqUkK3sgfQHD/NjnFd0nZm1gBmE4Z5yXhUG/hU1hMuxd1bGEeZ9+9IIII29uPMfDsthWsKB7CzH1Axywj49rGoe75lnkhHGXXd/Ue5rhJIA4BVVu3ISHsfGk7L18j223NP2nHmbFEF+zDcoiXGuEZms//GrODWe7WXckVoXb0tFnB554YI0/LicErPqij4AlVVwjPH+pzx5MPpnvYfRolnA8NiWJORNiWoI90tOVvTiB6iGbxHl6UPGHrGfl3eNcaIN+1DO7UWqJcG8r4j3HsOoFphPfdO8i5CNT6s3w8S6TmukDl+HhmUMMRYRH/uhjpbOEN3kxzquejrNYI7LmIcwscQFzIY/kihoXwpGeipMt2pzxAeHMeNou496LkRpkdJ1PNfcbI3Umw+xCRfGHPOw7f5eNiCxJIEwFV53AtIewKt3b5Qg5t7bsP86vb/aREbpx+ooVwDyf+aK77MD6SKHBHosDODh1EwLp22gqm3HqE8el3ObCWcUU6cPf5e7Tq1gG/ITr1Gp79ngns4M1HtYPCdtgsiR3M4ewfuY7rm+y/yYG4z+JP5HEguNMXadfTdFdzLiQwT0DV1m1MCOsihJvypN0QQSPxRTEYNXnSLuJUTtTGO0mrIoTDFQoc49GSiG1fyzrCOiRk7aiqf+t9mRCeClR3kez2LQkKOxHL+Z9gdMPaPrTHIf1cZnXUM23boNqSWQxfPSMisXlg/7uTVuIZwEtovbJEU73rTOxTw/2KicmBPxUibGDLEmWQgy69W7OcandLMy9bmktTuBMUwpF0QpUlJl0Nt7ScK3wdYWwUgluTwX7CfGk+SOBmEVB1DupC2Dm89myo4bM8OE+DCmKrVrX7cQRsUm0WCuFAJSPXnmTP8L0hwQxrF0uU8J63S2XnK0sKg/sZe2zmawmEzKdzGZXQA32ggo7fTsPxCXsnuLSu6Q3U3Y1zgjIx7PrNuu052xtIQNXWbUgIjzHoDrBXKCDnRV4X5FstXsskhLBfJOWmAjSYtxwSUqsK4XCe3Fi213QpMdT5CEm9nf1Mc35916sMUKpn7FJFGStyXKoj0zIwqTpCOSiEv6KVFWPbrzhpGFZEoNgXgVtAJ5AT7DOY5QG0yhCa5N6O/IcL53L7rvhGJSqE5XR1U8R/o4OPQTizvGM74lLH/qWkk2R9/59zx7iU7w20DpzyjSag6hzUhLDsysgOzaGZw0lPHrC976Xd2ep2PymRG6efeEI4fGBQAg7aLRGijqgN75otyqnu6SKQfVWNro4Iu0I48lCGV3I0hl2/0d8CTv4mEFC1dRsSwhM7x3TPK/xtr5BEEcr3fAJv2bIlIYSdaK9RuRAjtqaIcODktJWzK9ez8ryknI5zgHhxRPhf3RLnNaAhT/wTyYUV59Ix82i7EeOwEG6LqDUkF6I41LEvkdOSRGS61VHocNwsglwf1dAptOUgy17wNPgaIsJWoffJXrC4e9j4982CpJHk8KHTQNU9XT3vIKxIdw5GvodOvoVsPYuelOFz/G0cvsvuK/47CaSLgKpzUBHCQylpVtBG8nDdse1K8Gd1u5/UQbg4/cQTwm4O8PgUX2W3yjomMtulkh05SXNr17yDyYuqbDji+dFo1kcsITy3W+kfcQy7nq7bmrMhgTkCqrZuM0LYPuDUlJO0EtXzIgZublU/dAJ38VqrCOG8RBZ9OcJ2GZ4XyJ19R0OSUiNzhN1SPfuKOcLT3C4rh2ziVFvIn0vKQdGbmSPG38g2mSNsg8LYqpRQGddhjCto7UsZoaJ7KC8iImxVhbDEZGu/hYLUjxzXrZJD4UMU7u9WTnEvK0XqnReOBCMX0TnCw1YV1Z6MQ/Kcp+cEY0WEo/vrSS3pQzks6OT3ejnW51JSbwrHWZM3krftq0RhH8KRvzeLhtQTbdu5evaPJ+Cv5EvrQQI3i4Cqc1hVCE/EFhQP2yh/lt2oOREsvanY/aRKo8XpJzxhz7b5c4StnTY5UN2RQ2rTF1XYf6sj36qh/Uii4L5UCqfSDZwKEl5Ow1wf88I4XN0n0jcFxhvHrt+s+56zvXkEVG3dZoSwF7nLvHWKpHsHCNq5WY6wlIppNnvIliWy6YnlwLqqCGGraoRXEUL6t04AS6H2CxFWdtFxr2pBjKoRCw/LfZSqEScN1EtZqXYjlSGqxxhr3oERMVZZOflbfC/X3pf8MnljkiFFzwdffFUgQhFiK2Wk3MR4kofWtQ7chSPIIaFrRaDrXeQmkvtrR0qjhfAxHkrecm+atxzewpurGmHPxUSmYVWN8L0OKZYQtg7aWdHeDN42pfqE1KsLVqFw+rOFsVTJeN8UYSwnsgeSBlKXA4NfvkmuYaAkm8VRl4jwHqpNX31Ra65L+d4848AZ32wCqs5hJSFsv1DjmTx8X0h+cNhge5Vk3B2bq+z+3EWtkmv7qE1fqGG9Za6MVxMTl/LWUOdKSbUJXdwtlWlVjXBe5jGQQ84aXvj9lP0Rd5eqv49Pe9XgYWJ5sYhRPJBzGO/ls3JYbtrHvlN5Qn7vdqWC0VMpyekewHNGMX/4zalo5FQ9yosf6MvOmTmSwIQEUGRPz33pydV2/WZ/Ezj7tBNQtXUbEsKW6LRyZXUYbXlt5jep6XtUQd2rz2jbNid6OqtBGV5CFSGcx8nZRESoVcZG3rwj1zQbUqnAb7dj1RGWk8Rzr4L2IponOJM0Bm36OlBTXjPq1MG1TWa/gVrNsGvz3n34XGoIS3Sz+QBPp1ttYaEbrpSwRAi7h/u6+qK6wY7BNF+eYeA7eBGVyxasIxyud+xOKKYQtvMDW3VobgmhQF1ib2ntt1HVYFg1nN06mXquiQdPxzgNvY7UFs1SZSL8Cu3lfNNuCjg/EggSUHUOURwX5bwuqoNr9+F/E90yux91Uf/rk7/dxdFr2Qm66hXL12njv75r296fluQhfWaz9YbY8NDr2pxScf/xlan0dRSYs/XqaamTbrr16+1rNGRO8kY+n5+IrPfu903wfGZdahpboeb4dp3fDxJIKwFVW7c5IfyDV2L9bzFjdYIfvKS8HAmQQAwCqs4hRtfpbhL7IV8w2GdBJEViLkCSbkScHQlsEwFVW0chnNgqUggnhpIdkQAJJEZA1TkkNoBd7Si2EHZSIx4N5neodnXqHDcJ7CIBVVtHIZzYalMIJ4aSHZEACSRGQNU5JDaAXe0ohhCejAboW+cn5K2b1kuXpm+83NU5c9wksMMEVG0dhXBii04hnBhKdkQCJJAYAVXnkNgAdrWjGEK4L2cVDo738OR9G62a9wa9XZ0wx00Cu01A1dbdGCG828vL0ZMACZCAGgFV56B2NX6KBEiABDZDQNXWUQhvZr14VRIgARL4IQRUncMPGRwvQgIkQAIJEVC1dRTCCS0AuyEBEiCBbSSg6hy2cS4cEwmQAAksIqBq6yiEeU+RAAmQQIoJqDqHFCPh1EiABFJIQNXWUQin8GbglEiABEjAI6DqHEiQBEiABHaJgKqtoxDepVXmWEmABEhgRQKqzmHFy7A5CZAACWyUgKqtoxDe6LLx4iRAAiSwXgKqzmG9o2LvJEACJJAsAVVbRyGc7DqwNxIgARLYKgKqzmGrJsHBkAAJkMASAqq2jkKYtxYJkAAJpJiAqnNIMRJOjQRIIIUEVG0dhXAKbwZOiQRIgAQ8AqrOgQRJgARIYJcIqNo6CuFdWmWOlQRIgARWJKDqHFa8DJuTAAmQwEYJqNo6CuGNLhsvTgIkQALrJaDqHNY7KvZOAiRAAskSULV1ykI42eGzNxIgARIgARIgARIgARJQJ/DLL7+s/GFlIaxysZVHxw+QAAmQAAlci4BqlORaF+WHSYAESOAHE1C1dRTCP3iheDkSIAES+JEEVJ3Djxwjr0UCJEAC1yWgausohK9Lnp8nARIggS0moOoctnhKHBoJkAAJzBFQtXUUwryZSIAESCDFBFSdQ4qRcGokQAIpJKBq6yiEU3gzcEokQAIk4BFQdQ4kSAIkQAK7REDV1lEI79Iqc6wkQAIksCIBVeew4mXYnARIgAQ2SkDV1lEIb3TZeHESIAESWC8BVeew3lGxdxIgARJIloCqraMQTnYd2BsJkAAJbBUBVeewVZPgYEiABEhgCQFVW0chzFuLBEiABFJMQNU5pBgJp0YCJJBCAqq2jkI4hTcDp0QCJEACHgFV50CCJEACJLBLBFRtHYXwLq0yx0oCJEACKxJQdQ4rXobNSYAESGCjBFRtHYXwRpeNFycBEiCB9RJQdQ7rHRV7JwESIIFkCajaOgrhZNeBvZEACZDAVhFQdQ5bNQkOhgRIgASWEFC1dRTCvLVIgARIIMUEVJ1DipFwaiRAAikkoGrrKIRTeDNwSiRAAiTgEVB1DiRIAiRAArtEQNXWUQjv0CpPxmMgk8GeNebJGGNkkLF/4Q8JkAAJRBNQdQ7kuXsE6CN2b8044uQIqNq6jQrhyaAFXauj9elvfLtzH0daAy29KPIuzs8IrfLPePbR3/YO7h+VodUN1Arxeolzpe1o48y3U/2KZnkPXeGkZZvoa/vbMTyO4loEhh0D9XoDf/z5Bbj7EE9KVehGDVG38bBZRHls2ms/6Wq41Srhe6MU83tzrWHywztIQNU5BKY6GWHQ66Lb7qA1LqPVLCMbZjHswKjX0fjjT3zBXTx8rqNh1rDvN8Vx2oT7nQzEL2iotz7hb4ifqNRhGhXk/UGApNqsc30leDEc9DHot1B/MYb+tYXyHMTrDIA+4jr0+NndJ6Bq6zYmhCc9A8XDBrLvmjCr+8iMh+iOMigXcjFXwxXC+IC/PKMsxrrX1FA9HkO76ELfT1e4dDJoolbW8cffwP3f5AGiKU4mXVOMufZpajZB3yyhZADVRgNaUTzjqCeOv4Y3vQJOxWkGneUEXe0WWqXvaJQysERxYWRipPOBKE13RZJzUXUOszH0YPx0iGPvD09O8LVdCQrhYQuVgoZRtYGGVkR20kejVsHxWMdFT4N9d8ZpMzfxIVqVArSxhlZD7B2cfs2MiV6rAsdbJNUmSer+vsboN6oov/roPCA8KaFS1cSW553dvQR/6CMShMmudo6Aqq3bkBDuw9w/QKt6gZ5yRNMTwmGjPESzeA8vSp/xr17YuYXkgG8YgWETpXs6cmcDW9jOfpzvSFO+I8Gov3V/FzAyR/Kg54jiRvGr7BYkGlq6YYuQ7umqOgc/lckE2BPV1jN+wmFvXgj3zX0ctGv4q1tD3vtg38T+gYHKhXWvQh74lreZWwkJmGQPuzAuO6g6qld0r/OdKX6Wfi0Tn1SbtdwG8qBrFIXNPk4awiIQHl/LBdkpCdxYAqq2bjNCuC/G7UC20S67M+O28tItFsKt8j08y53jH7M4feIe90xommlvPd99+ByaKb8H9p0lqmB9LpBqIYN66wpq26i/QfH8H5jF2XN8TxfH0HmHi76GbKuMn58V8PlfHY4EdyIpvZOvaFccoTKK0QYT+VxBIjA5z+HM9zPfJgwwKnXEa/PWHaPTpidiq9DVof/vJ3yRFJXf9KZEdQrBrfZxD6amwbS2Pa00ltD2pDOvEDw7cpRD8ycdmXMDE4mKGP+VNJi7R3htmDAqwYiIlR6gyxr99+9vuHP/N1kj+b3keT8vKnWED36n6E7JdrJv/g9PpqxXbC/O9KfDHk6+tuEulSA2UDg8Rs63fpDM7H5TWBltfJJxBu6lkURvf36G8C3kDNFjHlwne9yyzft55N0zs3/vy/2rDXW0JGI8lbmTLrRbDRTtbVW/KF75C8QP3BACqs4hCs8iITzsmGiPCqhWfXbD/T4UPv9rC9Y4beas2Jy9tFr0YWQP0DMvxa7mImyqWpu5+Vo2Qc/g3JigUTVsu3T36DUMsUsVKy9j3Eb19lMMP1yiO1XpVuC7jHvPMjj93pQUJku0S7tLsSueKYsAG2k/pd3Mnskvfhss6VPPxVaaUzut4iNuyBeA07wxBFRt3UaE8Ei21X5+msPJeQ5dw8Dvn77YwkdvytZw7NzeaCE86ugoP26JYB3AcAWrk4ZhIvehA7Ms28ktafNqCP2ih1lA2jEkrdcn0saSHWN06k/xn2lk2YnQGZXPsg3tRZqDUbs4Ijd+G5FT0y3IRYLa32aBEM6f4bsvMj5qV/HghSfWPbH8EC8/mNBl3qO2Ae3F78A7X7TeEl+5R+iVT9CoiygbdyWd5SmaItS97UlnXnmcffcLuj052ydOy9pWvXOEt00TkgUjQtJKX+mj7IuCjjsSSXrcR/W0KekBe+4ayYPS+dBdR3d9fv0VGa0dcDyWYzQLJRh/fkMhJIRbcdvPCeHZg4TfGfXNggjXHN4LJ9HxGLj3kpOKI3fNWEJn1o/0d/vxAB/+Emdoq1iLxfxG6CJhEemURZQv/Inarr4x5o8TvYqAqnNYRQhHtZ3Iw3XukXz/Ix5cvfbL2tjfj+PwQ6T73Sw4QYqk2iz6zt05eoumWbXTMppaFcf9Ms4GDZQy4iNqt/F45I+Qu3+bnOK7pOxNLLvYKeO8JBzqLefh2S+m3YvO20+xd7cfY+DZMys4UjyEmfuAjllGRtJM9PIrDHXPTqv4CH5vSCBdBFRt3WaEsBs9vPv8PVp1OfQgBiUoKOJkTi2KeN7H89OOHCjzHr8lalaSVIncGf6RA0VOz87f9KJf1IYNSdDYWp+yo3fNqh39dXLemijeM1G+6NuCOr7IvSJqLKJTF6OZLbzBm8GCiHBkmwVC2HUW3r8Gx+jOMS8OxZilkThRyhLOh/IAIcCceUvUsici11sacQTFB3UUXKE6P3fvih5XJ3rj/IzRrt7G09EHXHaqkuc3kehOCbpERdtyXSdBIJzi4vbz7h3kjCBq3hpYTUV05rpA5fh45ji8aHzc9iEhbDnoUj+Lwps3sz7HHdTEOU1Ov8v95aUxuHOxGPpTcSIizNcTFhNbZFsPDPfEsV4Kr0y/AUnLRNPejo4W2ukyc5yNCgFV53Ct+9UVbu3yhRzs3Y/OhY3RJimRG6efufl632F/NNeNAo8kCtyRKLD1fRSTIAEASxhLD/aOzSOMXRvhXFfOv3q+bm8oAZYanv2eCexsLfMdw2YJ917kcPaPXMe1wfbf5NC0s5sU8l+xfITK3cTPkMD2ElC1dRsUwjmc/2PaQsv5mQnWeCfgIw7LWRLLqkRRNrDX6Dpi2N2e2zu5DORg9gx5kp8KTVtNhdIY5oWwKEJJj2hDc1M6bOMlW1PetvYyY2ZdZVmboUQRzJwcPOnd8uXiBccW3SZ8c0aMf+760W0sYfnTYUuCwpbAjxbLdhTWl8O6XAjP0kNmHLIzBzL33QqPbSaotV4Z/arz8CGex66g0a+YmBz401BWbB8QrnIvlmUHQQ7j9G75+oxyjItsQuJC2LmQ9VCiZZyIuO2EO5VACtD2miiObFMEVJ1D1Hjj7WA4h9eeDTV8lgfK6cNzoMM4bdyc5I1GhIPpUmLBnWpFWdlpsyq1uA/He17KnJ2vLGlkboqVzct8LUEFv6+b31282i/AuebeCS791WHcXScnnUvFR2zqjuR1SWA9BFRt3QaFsD8q6kCxjUbLybddfgZ+UY6wKza1vBPRHF+Rt+nfTh6JMfn5KbLTHOAokehEKds1S9Tt2dti1dwsqrxM5C4VwuUBtMoQmqQvjAKHUnxGbmGbBIVwILdvgVj2HIIbcV5VCDti2+dkxrLtqEvppc5HWBXEpj9ejrbvQaWVFafSF5FqKWEr8lHsy4NDAZ1APvaMWaz2vvGUBxoq4sTb1VHw4SimuHVv5rmcY3Vh4X1yJPfdz+jWnDz1vpGVEnq9UJrIegwMe91dAqrOQe1+ld0dORx2aIyPIJ8AACAASURBVErqW08e6HNRvcRp4/MJWyWEwwcGnQOrlazjB+zdMxH/XlWNRQ8O9tkSXyAmlhCOPHzwxD3XoOIjdvee5shJIIqAqq3biBCGbLH/dDjASegAgW00OrJd3rW2y5f9LBbCAZEFRwjn5cCGb/d/vvO5A3zRAtAqV3VPxv/d3EP9lpQQ8k4uS4/XE8KXqI9q6BTacrBkL3Q6exbdXNwmQSEcOO29noiws6U4xql96MvK8ZX8ayv/TQ7UOQerF0WErYcQyRuWXIiiHCTblzq6JRGt3bBoDUT4Y7SfRnvrGNU6KLStSFZol2ANEeF4h+UycuDQV75q7u71nOGy7wz//SYSUHUOKkJ4KLsoBW0kD/Md245F/cRpM3302/RhudABWvvsiJUXPD7FVxmblf5v1/LWchLAkZ2qaaDEOd4aLYQd8fxoNOsjlhAOpbAF2ar4iJv4beCc00xA1dZtRgi720mjwGl8KR9VfIB64RxDiSgszxJeEhF+5m27u1v4csitJ0/s0f1aEYqCRKN9+b9zQsy9fezSPbItf55FtQI5KT07HHYtIWzlsvayUjTeqc8ZNKC+/NiFba4hhEMGdpqP5ua9ReYIuyWM9pVyhK10hhweycFGO/rvRqDz5/KwUvTm4azbG1k3J/c2KEqtQ2ut/RYKUkt5XLdKK4VTW1Zs74rcd++y6GWlRrNdOiLUZ2SOsHXvSH6z1DXt1nz7GHGjx6uUT5MDMuXCUB6Y5AFAxqb/ZKKQeFH+NJvJmzk3VeewqhB2DiW3Uf4suzQLRHCcNoHrJlUaLU4/4QlHPfhaO1BycLgjh9SmZQ3tv9WRb9XQfiRRcF/lmbHs7klhCaeChHesYK6PeWE8b+8izmkEQTm7V1f6kZt5/3PWN4eAqq3bjBCWdbHyXAv62H2JwB4GUiy9IocKpieMpVRMs9lDtiwRv1zUQkblCE/kXQRSdaB6LDmjIqjd8mnWE3vuUQ9luzKCHCsa9SXyKC8hqEg+sWiscb+JysEr4P2FCCDvYrINXX2AF3bVBXnb3fTEv5XLLG9WkiH1iw1fBQkvIuyvnOCe/P3wl+ScuuXTAlUb7JiBW6z+oeTkzqpYRAnhY1zV5hpC+KNUjThpoF7KSoUeh99Y8x1ysQRg/jH6S6tGzKe7TOdnVY1oNWBpxYFdmaKN3GnfrX8rDLJyIrr4Xk5lWy9XkTdJGSJGB1/wTYsWwna+dr2L3ERyqu0Dd1cL4aXtbacnN+BDSc3xXgAQUf5urmqEPRepgBF+gUtcISw5zgtfqCE7BP4cy8Bb5KyDmuUxzFhpRDfHEHKm8wRUncNKQth+WcYzeSj121CvB/cgZ5w2cxe10oH2UZu+UMN6y1wZryYmLqX6kGOtk2oTurhrE6yqEc7LPAZymFfDCykJGXzRjfNgb/T38WmvGnzZiLxYxCgeyLmP9/JZORg+7WPfqTwhv3e7bRhPxfa4B/CcUcwffnMq93yAKfPP743Q7zRgjirCwwrwxPEj/HaQQLoJqNq6jQlh65CTVSlCW1RSJlSDcn75oqtG3Ll/hLK8ttmoBevg+usIS602pw6uVbFiclXtV/eq0zxV53cnYtqXEsNuQXe32aJakItuvbd2fU3HgJkvz+RhYPaa3CghfHWbawjh/AnOJiKAp68wNeXVqKVgekqsOsKLhXDv/SlK4lgMqw6xVQNTlzdQiSr2IvQTqYBQqxm+Os9Seqn5AE+nW5BhoetEjLu6dwhviRB2D/ctbG87PRMvAy+2mC9JNFdH+Ogl6lICsBoulB9bCFvrJt+FttRVNmavWH5ek1rFNXF4vnds+HOCeVAu3QY9ydmpOodVhPCVts89iyFPvfO1xr2LXFX+z//65G93cfTauPoVy9dp45+0+x1+f1qSXZ+ZbdLlDZC10Cs9nTJw//GVb/R1ZJ9/0GG05RXRMraHz6Ueu6k5r0+3r9GQOYk9DNjcCNvjt8G4g/tHFdTNupRxtDuK4UeSvKvYFwlsHwFVW7dBIbwtEB0DIm+YcN5SFPiJzhO2t7tq+ciXIMSa1VKRH6uXBBotOgiXQNfTLqLEZJL9sy8SIIGrCKg6hxtPdZWHWftchaRI+NIibjw/AiCBH0xA1dZRCLtP0vGFcFQN4hVXm0J4RWBsTgIkoEpA1TmoXi81n4sthN0zDwMzmBaRGhCcCAnsBgFVW0chvML6joc9ycsyUXk1vvJtSUu7pBBeiogNSIAEkiGg6hySufoO9xJDCE9GA/StcxVPm/bLhayyhvwhARLYDAFVW0chHHu9nBquT7v/D6+bTZjRJ/hi97YdDZkasR3rwFGQwPoIqDqH9Y1oR3qOIYStvP2D4z08ed9Gy3fmYUdmyGGSQKoIqNo6CuFU3QacDAmQAAkECag6B3IkARIggV0ioGrrKIR3aZU5VhIgARJYkYCqc1jxMmxOAiRAAhsloGrrKIQ3umy8OAmQAAmsl4Cqc1jvqNg7CZAACSRLQNXWUQgnuw7sjQRIgAS2ioCqc9iqSXAwJEACJLCEgKqtoxDmrUUCJEACKSag6hxSjIRTIwESSCEBVVtHIZzCm4FTIgESIAGPgKpzIEESIAES2CUCqraOQniXVpljJQESIIEVCag6hxUvw+YkQAIksFECqraOQnijy8aLkwAJkMB6Cag6h/WOir2TAAmQQLIEVG0dhXCy68DeSIAESGCrCKg6h62aBAdDAiRAAksIqNo6CmHeWiRAAiSQYgKqziHFSDg1EiCBFBJQtXUUwim8GTglEiABEvAIqDoHEiQBEiCBXSKgausohHdplTlWEiABEliRgKpzWPEybE4CJEACGyWgauuUhfBGZ8uLkwAJkAAJkAAJkAAJkICPwC+//LIyD2UhrHKxlUfHD5AACZAACVyLgGqU5FoX5YdJgARI4AcTULV1FMI/eKF4ORIgARL4kQRUncOPHCOvRQIkQALXJaBq6yiEr0uenycBEiCBLSag6hy2eEocGgmQAAnMEVC1dRTCvJlIgARIIMUEVJ1DipFwaiRAAikkoGrrKIRTeDNwSiRAAiTgEVB1DiRIAiRAArtEQNXWUQjv0ipzrCRAAiSwIgFV57DiZdicBEiABDZKQNXWUQhvdNl4cRIgARJYLwFV57DeUbF3EiABEkiWgKqtoxBOdh3YGwmQAAlsFQFV57BVk+BgSIAESGAJAVVbRyHMW4sESIAEUkxA1TmkGAmnRgIkkEICqraOQjiFNwOnRAIkQAIeAVXnQIIkQAIksEsEVG0dhfAurTLHSgIkQAIrElB1Ditehs1JgARIYKMEVG0dhfBGl40XJwESIIH1ElB1DusdFXsnARIggWQJqNo6CuFk14G9kQAJkMBWEVB1Dls1CQ6GBEiABJYQULV1FMK8tUiABEggxQRUnUOKkXBqJEACKSSgausohFN4M3BKJEACJOARUHUOJEgCJEACu0RA1dZRCO/QKk/GYyCTwZ415skYY2SQsX/hDwmQAAlEE1B1DuS5ewToI3ZvzTji5Aio2roNCOERWuWf8ezjgsk/OcHXdgXZpWyi+rmD+0dlaHUDtUJmaQ+71cCZb6f6Fc3yHrp6EVq2ib62v1vT4GgjCQw7Bur1Bv748wtw9yGelKrQjRpSdxtz/X84AVXnEBjoZIRBr4tuu4PWuIxWszxvo4cdGPU6Gn/8iS+4i4fPdTTMGvb9pngyQEvXUG99wt+4j6NKHaZRQf6qB/o4n0mqzTpXR4IXw0Efg34L9Rdj6F9bKC93dCuMiD5iBVhsmkICqrZuA0LYCmaOMZlbhD6MwiMM6pdoV3IxlsgVwviAvzyjLMa619RQPR5Du+hC309XuHQyaKJW1vHH38D93+rijMTJpGuKMdY9bU0m6JsllAyg2mhAK4pnHPVELNTwplfAqTjNZJ1l2vhxPssIqDqHWb89GD8d4tj7Q1SwYthCpaBhVG2goRWRnfTRqFVwPNZx0dPgPK4P0aoUoI01tBpiu+C0MTMmeq0Koq1+nM8k1WYZSdV/H6PfqKL86qPzgPCkhEpVE1ued3b3Evyhj0gQJrvaOQKqtm4jQnierogBo4hSX7vCIIY/5QnhcAR5iGbxHl6UPuNfvbBzC8kB3zACwyZK93TkzgZolPyhsz7M/QM0qxdzUX/nQXJPsmQWu9E4bW4Y6Rs7XVXn4Ac2kcjFntxuPeMnHPbmd+365j4O2jX81a0h732wb2L/wEDlYiRBCfljz0D2sAvjsoOqp3rd+7/4WdpEmes4n0mqzVruEMe3HbT3cdIQFoHw+FouyE5J4MYSULV12yGEbWPYRvWyjVjBYHuZFwvhVvkenuXO8Y9ZnD5xj3smNM20t57vPnwOzZTfA/vOElWwPhdO2XjrCmrbqL9B8fwfmMWZAOnp4hg673AhIj7bKuPnZwV8/leHY9OdSErv5KtEuZ09sFGMNpjI5woSgcl5Dme+n/k2Cx4UIlNQ3rpjdBj2RGwVujr0//2EL3fu4ze9KVGdgmQg+37GPZiaBtPa9pQ24S1NZ16hi9mRoxyaP+nInBuYSFTE+O/f+Hb3CK8NE0YlGBGx0gN0WaP//v0Nd+7/Jmskv5c8j+lFpY7wwe9I3SHajvjN/+HJlPWK7cWZ/nTYw8lXuQfd7cqJ/K1weIycb/0gmdn9prAy2vgk4wzcSyOJ3v78DNFZPx7z4DrZ45at4c8j756Z/Xtf7l9tqKMlEePZDuqi+97fb5w2N9ZW3riJqzqHKFCLhPCwY6I9KqBa9dkN9/tQ+PyvLXLnbZ91BdkJzB6gZ0bvBMb5TFJt5uZr2QQ9g3NjgkbVsO3S3aPXMMQuVaxcjrH4rNtPMfxwie5U2UvcW2zhvWcZnH5vojyO59si7acMaGbP5Be/DZb0qediK82pnVbxETfuq8AJp5yAqq3bAiE8RqeWRz3fQW+lfNdoZz/q6Cg/bolgHcBwBaslaIqHJnIfOjDLGTFU0ubVEPpFD7NLOoak9fpE2liyQ8ZVf4r/TCPLToTOqHzGaBq6CEbt4ojc+G1ETk23IBcJan+bBUI4f4bvvlDLqF3FgxeeWPfyrB/i5QcTusx71DagvfgdeHcxW49JF1ruEXrlEzTqIsrGXZjVp2iKUPe2NJ155XH23S/orKilODprW/XOEd42TVQlMtS301f6KPuioOOORJIe91E9bUp6wJ67Rl1Uz4fuOrrr8+uvyGjtgOOxnKlZKMH48xsKISHcitt+TgjPctD9zqhvFkS45vBeOImOx8C9l5xUHLlrxm7Sj/R3+/EAH/4SZ2ir2OgI7iJhsdhexRG5cdqk3CJyelMCqs5hFSEc1XYiD9e5R/L9dx9c7Xv9OPxA6N6rhegdvDifSapNpBCWB+E7R2/RNKt2KkdTq+K4X8bZoIFSxvJdt/F45I+Qu3+bnOK7pOxNLLvYKeO8JBzqLefh2S+m3YvO20+xd7cfY+DZMys4UjyEmfuAjllGRlJR9PIrDHXPTqv4CH5JSCBdBFRt3eaFsBiUwoMedOvpeaXzbYsO3d3H89OOHCjzIomSKlGSVIncGf5plNwIsfM3vegXtWFDMm+g7ehds2pHf+2cN4lkF++ZKF/0bUEdX+ReETUW0amL0cwW3uDNYEFEOLLNAiEccjDBMbpzzIsTMmb7kk6UsoTzoTxASODDmbdELXsicr1guKxb8UEdBVeoRkdlrDF5XP0RnzHa1dt4OvqAy05VcgMnEhEqQZeoaFuu69wG4RQXt5937yBnBFHz1sC+hIFcF6gcH88ch3fduO1DQthy4qV+FoU3b2Z9jjuoiXOanH6X+8u7Wd25WAz9e7sREebrCgvn83FEbpw26TKAnM1iAqrO4Vr3qyvc2uULOdi7b9vdOII1fM04n0mqTbQQll0i/06lGwUeSRS4I1Fg6wFeTIIEACxhLD1YQYNbjzB2bYQzNjn/+vw9WnXrUOBQAiw1PPs9E9jZWuY7hs0S7r3I4ewfuY5rg+2/yaFpZzcp5L9i+Qh+a0ggXQRUbd3GhbAtsvp1++l5JR08FQS+w3KypuOB9aRsYK/RdcSwuz23d3IZyMHsGfIkPxWafsHmpTFERCrs9Ig2tEuJVNpdy9O+bE1529rLjJktY5akRgyFg5mTgye9W75cvKCRi24TvqGjIy2RQjgcjbFFXEuCwpbAjxbLdhTWl8O6XAjP0kNmHLIzBzL3fQyPfyaotV4Z/arz8CGex66g0a+YmBz401BWbB8QriLCy7KDIAd4erd8fXpt4qTwJCqE41RaKaKbSDWWdBlGzgZQdQ7qQtg5vPZsqOGzPFB6D89xBOtWCmFfutT0QTQrO20SWMm4D8d7Xsqcna8saWTuZ+w5m68lqGDaQQXnZ3538Wq/AKfS0t4JLq1ret24u05OOpeKj+C3gwTSRUDV1m1YCDsGoavHrRThX7TFUS9HoOadiOb4irxN/+nnkRiTn58iO80BjhKSTpSyXbNE3Z69LVbNzaLKy0TuUiFcHkCrDKFJ+sIocCjFZ+QWtklQCAdy+xZtXQb/vqoQtqK4gZzcsWw76lJ6qfMRVgWx6Y+Xo+2LeLSy4lT6IlItJWxFPop9eXAooBPIx54xi9XeN57yQENFnHi7OgrmeMcUt/bYY7aNlxoxwajfw0DKSE9TdvA/OJU0FdspZvIoyCGc8dI22cRPqafLjKZzNqrOQU0Iy+6OHA47NHM46ckDfW7WSzqEcPjAoDyIa7dEiDp+wA7siPj3SoAu+n7bZ0t8gZhYQjjy8MET91yDio9I5/3OWd1cAqq2brNCWPKcyvc0FLxTxSut3xXbv34RAkcI5+XAhm/3f/5KfXmSP5A6mG60d/rkH4qWDptF3JMUge/mHuq3pN6x77Tz9YTwJeqjGjqFthws2Qudzp5FNxe3SVAIB057ryci7GwpjnFq19K0cnwl/9rKf5MDdc7B6kURYeshRPKGJReiKAfJ9rsaSiJau2HRGtgqjNF+Gu2tY1TroNC2Ilmh7cY1RIR5WG6lLz0bKxBQdQ4qQngouygFbSQP8x3bjgVCF3O7Yda/bvlhudABWvtB1MoLHp/iq8zHSv+fiA26peUkZU52qqaBEud4a7QQdsTzo9Gsj1hCOJTCFlwfFR+hcDPxIySwxQRUbd1GhbBtQB6NXDG0Kt0lEeFn3ra7u4Uvh9x68sQeXXDKimIUcNjy5f/OCTF3fHaFC9mWP8+iWoGclJ4dDruWELZyWXtZKTTvvEwkaEB9+bEL21xDCIcM7DQfzc17i8wRdsse7SvlCFvpDDk8koONdr61G4HOn8vDStGbh7Nub2TdnNzboCi1Dq219lsoSC3lcd0qxxTO8V6xvSty373LopeVGs126YhQn5E5wta9I/nNUgu1W/O93CRmRNjKM1+tfFqc/N84bVb9vrH9rhJQdQ6rCmHnUHIb5c+ySxMSwa4q3K3yaVEPvtYOlBwc7sghtenLjOy/1ZFv1dB+JFFwXyrFWHb3pLCEU0HCy2mY62NeGM/bu4hzGoEFUvERu3pHc9wkEE1A1dZtVAgv3k6XSUqpmGazh2xZIn65qEl7zt6fIyxbyD2pOlA9lpzRcwzd8mmW4M496qFsV0aQkl2jvkQeTYwqkk8sGmvcb6Jy8Ap4fyECyLvYSLbGH+CFXXWh6KvZah20kzcrWbGMYsNXQcLL//VXTnBP/n74S3JO3fJpgaoNdszALVb/UHJyZ1UsooTwMa5qcw0h/FGqRpw0UC9lBbvDb6zNDrnIiRDU8o/RX1o1wn8I0BuPOz+rakSrAUsrDuzKFG3kTvuS++YKzqyciC6+l1PZ+5J3J2+fMkSMDr7gmxYthGUPEvv1LnITyam2D9xdLYSXtrednpxqeSil8KYvAJg/iT1XNcKei1TACL/AJa4QlhznhS/UkB0Cf46lQzSOyI3Thqb0phBQdQ4rCWH7hRrP5KHUb0O9HryKKWJTK/uoTV+oYb1lroxXExOX8jbRSDMv9/vyzyTVJjRj1yZYVSOcF4AM5DCvhhdSEjL4ohvnwd7o7+PTXjX4ZlR5sYhRPJBzH+/ls3JYbtrHvlN5Qn7vdtswnortcQ/gOaOYP/zmVO75AFOY5fdG6HcaMEcVYWgFeOL4kZtyx3OeN5WAqq3bqBD2xF6kEQzVoJxf2OgDRHfuH6Gs1WHUgnVw/XWEpUitUwfXOsU7uar2q3vVaZ6q87sTMe3jbagI/KJakItuyrd2fU3HgJkvzzDwHYSIEsJXt7mGEM6f4GwiAnj62lNTXo1aCjqmWHWEFwvh3vtTlMSxGFYdYqsGpi5voBJV7EXoJ30RyTXDV+dZSi81H+DpdAsyLEq9/HLvEN4SIeweUOnqC9rbTs/Ey8CLLeaF8Fwd4aOXqBuGlIULHfWMLYStdZvIw4HUVTZmr1h+XpNaxTVxeKudIL2p9o/zvoKAqnNYRQhfafv8ZzH8r0L+dhdHr43VXrG86DNx+o3Txj9p9zv8/rQkuz4z26TLGyBroVd6OqXi/uMr3+jryD7/oMNoy2ulZfwPn0s9dlNSAq3vtn2NhnAQexiwuRG2x2+DcQf3jyqom3Up42h3FMOP8GtCAukmoGrrNiqEt2NJHAMib5iIeLNR9EExe7tLah9HvQQh1pyWivxYvSTQ6OoanglcYD6ykUyn7IUESCAmAVXnELP79DZb5WHWPlchKRKBChPpRcOZkcA2ElC1dRTC7pN0fCEcVYN4xVuCQnhFYGxOAiSgSkDVOaheLzWfiy2E3TMPAzOYFpEaEJwICewGAVVbRyG8wvqOhz3JyzJReTWevi1phY/PmlIIK2Hjh0iABFYnoOocVr9Syj4RQwhPRgP0rXMVT5v2y4XMWbHglMHgdEhg+wmo2joK4dhrax3I+BlPu/8Pr5tNmNEn+GL3th0NmRqxHevAUZDA+gioOof1jWhHeo4hhPtGFgfHe3jyvo2W78zDjsyQwySBVBFQtXUUwqm6DTgZEiABEggSUHUO5EgCJEACu0RA1dZRCO/SKnOsJEACJLAiAVXnsOJl2JwESIAENkpA1dZRCG902XhxEiABElgvAVXnsN5RsXcSIAESSJaAqq2jEE52HdgbCZAACWwVAVXnsFWT4GBIgARIYAkBVVtHIcxbiwRIgARSTEDVOaQYCadGAiSQQgKqto5COIU3A6dEAiRAAh4BVedAgiRAAiSwSwRUbR2F8C6tMsdKAiRAAisSUHUOK16GzUmABEhgowRUbR2F8EaXjRcnARIggfUSUHUO6x0VeycBEiCBZAmo2joK4WTXgb2RAAmQwFYRUHUOWzUJDoYESIAElhBQtXUUwry1SIAESCDFBFSdQ4qRcGokQAIpJKBq6yiEU3gzcEokQAIk4BFQdQ4kSAIkQAK7REDV1lEI79Iqc6wkQAIksCIBVeew4mXYnARIgAQ2SkDV1ikL4Y3OlhcnARIgARIgARIgARIgAR+BX375ZWUeykJY5WIrj44fIAESIAESuBYB1SjJtS7KD5MACZDADyagausohH/wQvFyJEACJPAjCag6hx85Rl6LBEiABK5LQNXWUQhflzw/TwIkQAJbTEDVOWzxlDg0EiABEpgjoGrrKIR5M5EACZBAigmoOocUI+HUSIAEUkhA1dZRCKfwZuCUSIAESMAjoOocSJAESIAEdomAqq2jEN6lVeZYSYAESGBFAqrOYcXLsDkJkAAJbJSAqq2jEN7osvHiJEACJLBeAqrOYb2jYu8kQAIkkCwBVVtHIZzsOrA3EiABEtgqAqrOYasmwcGQAAmQwBICqraOQpi3FgmQAAmkmICqc0gxEk6NBEgghQRUbR2FcApvBk6JBEiABDwCqs6BBEmABEhglwio2joK4V1aZY6VBEiABFYkoOocVrwMm5MACZDARgmo2joK4Y0uGy9OAiRAAusloOoc1jsq9k4CJEACyRJQtXUUwsmuA3sjARIgga0ioOoctmoSHAwJkAAJLCGgausohHlrkQAJkECKCag6hxQj4dRIgARSSEDV1lEIp/Bm4JRIgARIwCOg6hxIkARIgAR2iYCqraMQ3qVV5lhJgARIYEUCqs5hxcuw+RYQmIzHQCaDPWsskzHGyCBj/8IfEkg/AVVbtzkhPO7B1DSYf/yJL7iLh8/l/00NhUzcxRqhVf4Zzz5e0f7JCb62K8jG7ZLt1k5gPGihrtXR+vQ3vrnrbhgaij9okUatMn5+Bpx8baPyg665dqi8AAlcQUDVOQS6nIww6HXRbXfQGpfRapbn7eqwA6NeR2Nq03U0zBr2/TZ9MkBL11BvfcLfuI+jSh2mUUH+KrEW5zNJtVnnnSTCdDjoY9AXG/hiDP1rC+VEbZDjEzvVr2iW99DVi9CyTfS1/XXOin2TwNYQULV1mxHCkz6M4gHMzFu0GmIo0UejVsHxWMNFV8d+rCdYVwjjA/6KMMo94zYeDyiEt+YOlYGM2lUUnnaQf9uAUSkiIw9D3UYdL9p7eCsOVi/EWvhrTYlC+Fr4+OEdJKDqHGZT7cH46RDH3h+iAgzDFioFDaNqAw2tiKzYeMem67joaWLjrZ8hWpUCNLHzfrtvZkz0WhXkItnG+UxSbda1uGP0G1WUX310gj5PSqhUNdTKeSdym+DPZNCUfnX88Tdw/zcJODTFvyZ9kQTHy65IIEkCqrZuM0K4Z+Cnww4+XHZR9azfsInivRcoff5XBFEcNJ4Qjha7PeMnHPYohOOQ/CFtxh3U8o8xNC4lYuF3eRP0ZMEPu1Wfw1zfiCiE18eWPW8nAVXn4J/NZALsiaBaZFf75j4O2jX81a0h732wb2L/wEDlYgTdUsJi97OHXRiXnYDdL93TUfwsbaLsfpzPJNVmLcs3Qd8oCpt9nDSERSA8vpYLslMSuLEEVG3dBoVwDyeXsj09FcKyTXTvGQprEsK2AOqJ2Cp0oev/i09f7sgTs45mI5SO4U/ZuBOxdWeL+GlsxL3h3uLzv1UM+qvwPAAADjlJREFUZVuqV71AQaLa+v9+whf5/G96UyIkBcnUmv0MOwZ0zcR///6GO/d/g2bK7yUPhJfycQf/cz6UyHnwcX7cqeH249+Bt5/xr+05vGjNkTxY+ByMeznbQb35Pzw5+Yq2nQvgtO9Nf5c/TeRvBYn45IIPDtY46/UG/vjzi4zzCJW6KZFciWKMZK0kvyA6K8VioSPs05xxT3D6vYlyOP3FfgjS5SHIdYY24zHOLnJoytbpf4tNfG+UbIZXs7MmLdGXpvA32vgkfO8+fC58TWhuzk2kEPav+d2HeC5rY4bW7MZaFk585wmoOoeoiS8SwsOOifaogGrVZ+tcO+HZdOe7VwjZB9kdzB6gZ16KffI/IDtXj/OZpNrMzdeyQ3oG58YEjaph2+u7R69hiL2uWLkc4zaqt59i+OESXd/D/VDmee9ZxrF14yZK96Sd39dFgHXmMG9RZ3bbMm2+dMI5OxXfru/8Dc0JkMACAqq2bjNC2E2NaBfP0DZKkms2Qkcv43G3rJAaES8i7Bmahy8/wJRrZUdtGNoL/I53s0jkpAst9wi98gkadRnXuAuz+hRNEYjTrTtbpPXw4S8xctP8rj05nzB2c5Yf4uUHE7r846htQHshovXdBXpunpYlCPOP+6ieNqGJyB22dNkyk8j4VPS6Qnj4K34typahWfRtn43RruZR63zDNy0ohFu//oqM1g4YZEjKiVkowfjzGwpXCOGpEfZteQbHmcG4a6L6tIncaV/mKb+PJURk/QiP248HPh4Wi/m9OEeQVyJF8pw49x42RMS+02TLNJdHuZDDcnYyY7OAAyOH98JeNDsGNt8htAt5AJI9wjkhbD0EFA9h5j6gY5aRkS1evfwKQ322ZrQ6JLDLBFSdwypCOKrtRAICuUcidN0HdFtEH4cflF17V/DsWbCnOJ9Jqk2kEJagx52jt2iaVTuFr6lVcdwv42zQQElsfqcmKXgjvw9y/zY5xXdJ2ZtYArdTxnlJONRbzsO5X0y7F3XsUh5n370ggtil248x8Oz2Ujs1L4Sj7Pou38ccOwksI6Bq6zYjhK3ZiMg0So9w/Kc7tYdvcd6RLbJVD8thFSGcFyFmzKKV7tZdyRWhtlhriljriTHytJwYvOKDOgqeUHWF8PxhK9eg58WgG7N4qN2niP3zoYHinqQBmCXoI91+AHCmOkSzeA8vSp4j8BzDO7xrDZDvWgZ3ai1Rrg1l/Mc4njoO1wC+ewc5F4Fa38vHc0RqrgtUjo9nBjUcERbxr4uRzhbe4M00p1oE9P4BmhLd9h+0sOcizi1wAHEhjzgOzWsTMuJu6sz7v7qSTuG1icHOSr8Q5zE5/S6HRTxo1sPDbTy11kUi6GEhPGyWcO9FDmf/CGd3ze2/yUGTz7JOsbJ0ln07+e8ksEECqs7hWkLYFW7t8oUc2tq3H+bjCNbwNeN8Jqk20UI4tHPpRoFHEgW2UrycnS6IgHXttBVMufUIY9cGOWMD7j5/j1bdOhQ4RKdew7PfM4EdvPmodtAmLrdTIRsaadc3eBPy0iTwAwio2rrNCGHrIEVZIpVZSea3jAPkJLH8tz4xrjg0Eaa4Wo5w9PaZYzxaErHta1knohsSsnZU1S8KlwnhcGTDbt+SoHAf0Yd3wxGR2e+XWR31THsq6ixjWM8YKDUP8CwshE8uofXK6Fe960zsU8P9ionJgT8VImxgyxINlYMuvVuznGp3SzMvaSo+TR99G69NCIsDWlrZIcTOG8sV25BBIex+fu8El27qhT1JN8q9/Po/4JvNS5DANQmoOgd1IewcXns21PBZHpy9oEIcwbqVQjhgh1ybkT1z0rXch++9839gWmlsdr6ypDC4n7HnbL6WQIgpgRBvdo5PMSqfMXITo68WwnB805V2KoZdv+Z9xI+TwLYTULV1GxHCTsRt342SumitJ1hJS+jPHaZahD4JIewXUjnH2Mxt0S0QW3MibcEWXyhPDmPZXtOlxFDnIyT1dvYzzfn19VMZoFTP2KWKMlbkuFRHpmVgUvWPc2YAW1kxtv2Kk4Zh8Sz2ReAW0AnkBPsMZnkArSJpA1LNYeQ/XBge81V3f0whvHpqRIQQXsYuxlgihXBksvOTGEJ8280Cx0cCgKpzUBPCsnMjh8MOzRxOevKAnZv1kg4hHD4wKAEH7ZaUYnREbXjXbFFOdU8XgeyrahRLCF9pp2LYdX4ZSCDlBFRt3UaEcLRxuDpXbH79khDC3pP5hRixNUWEAyenrZxdiQRY+ahSTsc5QLw4IvyvbonzGtCQQ4UTOVAmzqVj5tEOCHZ/JEAO10kuRHEoJei6GkoSkelWR6HDcV77S9RHNXQKbbtsWWBN1hARXv2wXFgIx2CnGhGe2wVIubXg9G4UAVXnoCKEh1IGraCN5OF6vhxinENt4WvG+UxSbebmG/lg7eYAj0/xVfJ6rWMiE7G1t7QcLiR3uC9pbu2adzB5UZUNRzw/Gs36iCWEr7RTMez6jbrrOdmbSEDV1m1ECAfzZr3lki9yVtIU5JBSvALgKkI4lCMs1QpKUrItd/YdDUnEjcwRttuIsFTMEZ7mdlk5ZBOn2kL+XFIOit68HTH+RrbJnCoQQWE8lmhtZVyHMa6gtS951UX3UN5caoRjfK3DYq39FgpSP3Jct6pIhA9R+HKKe1kpbO+8cCT4cBKdIzxsVVHtyTgkz3l6TjBGFNae6bLyaR2p6OHlN0f16Ynzq9hF5ghbESrJy5Zapd3a/lyOcOSa30QLwjmnloCqc1hVCE/ke1s8bKP8WXajomqCxylzFr5onM8k1Sbi2tbB6EB1I3fnsuP3U/bf6si3amg/kii4b7fQst9SWCJYLWeuj3lhHD5AvNxOxbHrqb3FOTESsAmo2rqNCGEplSDF159JuTGngoOVI9yWt4u9aPu206RUTLPZQ7Yskc1c1CqrCOGPePjSqwgh/VsngP0v8XDFWj9G1YiFh+U+StWIkwbqpaxUu5HKENVjjDXvwIgj9s3ie7n2vuSXSW60IXnSgy++KhChCLF1OKPcxHiSh9a1DtyFI8ghoWtFoOtd5CaS+yviMjdXLs0rt/ZQ8pZ707zlcJR+rmqEPRcTmYZVNcL3OqS4QtiS+IteqGFXg/M5z8g+47CLqBphV+7oo7ywaoRXKcS9F4Vvv9OAORLBLw8mrEVPC7vrBFSdw0pC2LXp4/qF5AeHDbZXSWYkD+v7qE1fqGG9Za6MVxMTl/IG0EgzL4GB5Z9Jqk1oxm71GqtqhPMCkJmfOpW3w83MoHUeIwejv49Pe9XgYWLv5VG59+LjnPMwjq/bdypPyO/drlQweion6twDeM4o5g+/ORWNFtmpeHZ91+9ljp8EriKgaus2I4RlJpNBW16tafhex1mT+r4ayt67NpfmqaoI4TxOziYiQq0yNvLmnaMKzIYZFNqx6ghHHeTyqkac4EzSGLTpK0RNec1oaWrkJ/0GajXDrs3r1LiVEkPNB3g63WoLC11nK66a8w5WLBHC7uG+rr6obrBjMM2XZxj4DohFpasE6wiH6x27t+MKQtj6RKxXLC/oczk7+wrBOsJHL1GX+6zqFrJfWkcYUl9a7ou6WZfya7FLmNA6kcDWElB1DqsI4UV1cO0+/G+i878K+dtdHL02VnvF8qLPxOk3Thv/pF079P60JLtKM5utN8SGh17X5pSK+4+vTKWvI/tsgw6jLa+VlvE/fK7BNN369fY1GsJB3sjn8xOR9d79vmnOTsW361t7o3JgJHBNAqq2bmNC+JrzXfnj0XlkK3dzxQdWzXFO8trsiwRIgASiCag6hxvPc5WHfPssiOxqLa10c+OpEgAJrI2Aqq2jEE5sSSiEE0PJjkiABBIjoOocEhvArnYUWwg7qRGPBmYwLWJX581xk8COElC1dRTCiS04hXBiKNkRCZBAYgRUnUNiA9jVjmII4clogL51fkLeumm9dMmuJcwfEiCBjRBQtXUUwoktF4VwYijZEQmQQGIEVJ1DYgPY1Y5iCOG+kcXB8R6evG+jJVVpKIN3dbE57jQQULV1N0YIp2GROQcSIAESWJWAqnNY9TpsTwIkQAKbJKBq6yiEN7lqvDYJkAAJrJmAqnNY87DYPQmQAAkkSkDV1lEIJ7oM7IwESIAEtouAqnPYrllwNCRAAiRwNQFVW0chzDuLBEiABFJMQNU5pBgJp0YCJJBCAqq2jkI4hTcDp0QCJEACHgFV50CCJEACJLBLBFRtHYXwLq0yx0oCJEACKxJQdQ4rXobNSYAESGCjBFRtHYXwRpeNFycBEiCB9RJQdQ7rHRV7JwESIIFkCajaOgrhZNeBvZEACZDAVhFQdQ5bNQkOhgRIgASWEFC1dRTCvLVIgARIIMUEVJ1DipFwaiRAAikkoGrrKIRTeDNwSiRAAiTgEVB1DiRIAiRAArtEQNXWUQjv0ipzrCRAAiSwIgFV57DiZdicBEiABDZKQNXWUQhvdNl4cRIgARJYLwFV57DeUbF3EiABEkiWgKqtUxbCyQ6fvZEACZAACZAACZAACZCAOoFffvll5Q8rC2GVi608On6ABEiABEjgWgRUoyTXuig/TAIkQAI/mICqraMQ/sELxcuRAAmQwI8koOocfuQYeS0SIAESuC4BVVtHIXxd8vw8CZAACWwxAVXnsMVT4tBIgARIYI6Aqq2jEObNRAIkQAIpJqDqHFKMhFMjARJIIQFVW0chnMKbgVMiARIgAY+AqnMgQRIgARLYJQKqto5CeJdWmWMlARIggRUJqDqHFS/D5iRAAiSwUQKqto5CeKPLxouTAAmQwHoJqDqH9Y6KvZMACZBAsgRUbR2FcLLrwN5IgARIYKsIqDqHrZoEB0MCJEACSwio2rr/D1GfIAeNRpE+AAAAAElFTkSuQmCC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/>
          </a:p>
        </p:txBody>
      </p:sp>
      <p:sp>
        <p:nvSpPr>
          <p:cNvPr id="10248" name="Rectangle 5"/>
          <p:cNvSpPr>
            <a:spLocks noChangeArrowheads="1"/>
          </p:cNvSpPr>
          <p:nvPr/>
        </p:nvSpPr>
        <p:spPr bwMode="auto">
          <a:xfrm>
            <a:off x="720725" y="1223169"/>
            <a:ext cx="8783637" cy="543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just" eaLnBrk="1">
              <a:lnSpc>
                <a:spcPct val="150000"/>
              </a:lnSpc>
            </a:pPr>
            <a:r>
              <a:rPr lang="ru-RU" altLang="ru-RU" sz="2000" b="1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Stack</a:t>
            </a:r>
            <a:r>
              <a:rPr lang="ru-RU" altLang="ru-RU" sz="2000" b="1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</a:t>
            </a:r>
            <a:r>
              <a:rPr lang="ru-RU" altLang="ru-RU" sz="2000" b="1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Overflow</a:t>
            </a:r>
            <a:r>
              <a:rPr lang="ru-RU" altLang="ru-RU" sz="20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— популярная система вопросов и ответов о программировании, разработанная </a:t>
            </a:r>
            <a:r>
              <a:rPr lang="ru-RU" altLang="ru-RU" sz="20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Джоэлем</a:t>
            </a:r>
            <a:r>
              <a:rPr lang="ru-RU" altLang="ru-RU" sz="20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Спольски</a:t>
            </a:r>
            <a:r>
              <a:rPr lang="ru-RU" altLang="ru-RU" sz="20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и </a:t>
            </a:r>
            <a:r>
              <a:rPr lang="ru-RU" altLang="ru-RU" sz="20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Джеффом</a:t>
            </a:r>
            <a:r>
              <a:rPr lang="ru-RU" altLang="ru-RU" sz="20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Этвудом</a:t>
            </a:r>
            <a:r>
              <a:rPr lang="ru-RU" altLang="ru-RU" sz="20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(англ.) в 2008 году.</a:t>
            </a:r>
          </a:p>
          <a:p>
            <a:pPr algn="just" eaLnBrk="1">
              <a:lnSpc>
                <a:spcPct val="150000"/>
              </a:lnSpc>
            </a:pPr>
            <a:r>
              <a:rPr lang="ru-RU" altLang="ru-RU" sz="20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</a:t>
            </a:r>
            <a:br>
              <a:rPr lang="ru-RU" altLang="ru-RU" sz="20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</a:br>
            <a:r>
              <a:rPr lang="ru-RU" altLang="ru-RU" sz="2000" b="1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GitHub</a:t>
            </a:r>
            <a:r>
              <a:rPr lang="ru-RU" altLang="ru-RU" sz="2000" b="1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это социальный </a:t>
            </a:r>
            <a:r>
              <a:rPr lang="ru-RU" altLang="ru-RU" sz="20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репозиторий</a:t>
            </a:r>
            <a:r>
              <a:rPr lang="ru-RU" altLang="ru-RU" sz="20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для проектов с открытым исходным кодом, главная задача которого  сделать процесс разработки простым и увлекательным.</a:t>
            </a:r>
          </a:p>
          <a:p>
            <a:pPr algn="just" eaLnBrk="1">
              <a:lnSpc>
                <a:spcPct val="150000"/>
              </a:lnSpc>
            </a:pPr>
            <a:br>
              <a:rPr lang="ru-RU" altLang="ru-RU" sz="20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</a:br>
            <a:r>
              <a:rPr lang="ru-RU" altLang="ru-RU" sz="2000" b="1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Хабраха́бр</a:t>
            </a:r>
            <a:r>
              <a:rPr lang="ru-RU" altLang="ru-RU" sz="20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 (он же </a:t>
            </a:r>
            <a:r>
              <a:rPr lang="ru-RU" altLang="ru-RU" sz="2000" dirty="0" err="1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Хабр</a:t>
            </a:r>
            <a:r>
              <a:rPr lang="ru-RU" altLang="ru-RU" sz="2000" dirty="0">
                <a:solidFill>
                  <a:srgbClr val="000000"/>
                </a:solidFill>
                <a:latin typeface="Open Sans" pitchFamily="34" charset="0"/>
                <a:cs typeface="Open Sans" pitchFamily="34" charset="0"/>
              </a:rPr>
              <a:t>) — многофункциональный сайт, созданный для публикации новостей, аналитических статей, мыслей, связанных с информационными технологиями, бизнесом и Интернетом.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</TotalTime>
  <Words>661</Words>
  <Application>Microsoft Office PowerPoint</Application>
  <PresentationFormat>Произвольный</PresentationFormat>
  <Paragraphs>130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Arial Unicode MS</vt:lpstr>
      <vt:lpstr>Open Sans</vt:lpstr>
      <vt:lpstr>Segoe UI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</dc:creator>
  <cp:lastModifiedBy>Bakhrom Saidakbarkhodjaev</cp:lastModifiedBy>
  <cp:revision>117</cp:revision>
  <cp:lastPrinted>1601-01-01T00:00:00Z</cp:lastPrinted>
  <dcterms:created xsi:type="dcterms:W3CDTF">2016-08-26T13:17:12Z</dcterms:created>
  <dcterms:modified xsi:type="dcterms:W3CDTF">2021-07-12T10:24:51Z</dcterms:modified>
</cp:coreProperties>
</file>