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995686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Взаимодействие с СУБД </a:t>
            </a:r>
            <a:r>
              <a:rPr lang="ru-RU" altLang="ru-RU" sz="2800" dirty="0" err="1" smtClean="0">
                <a:solidFill>
                  <a:srgbClr val="4C5D6E"/>
                </a:solidFill>
              </a:rPr>
              <a:t>MySQL</a:t>
            </a:r>
            <a:r>
              <a:rPr lang="ru-RU" altLang="ru-RU" sz="2800" dirty="0" smtClean="0">
                <a:solidFill>
                  <a:srgbClr val="4C5D6E"/>
                </a:solidFill>
              </a:rPr>
              <a:t> 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Вставка данных в базу </a:t>
            </a:r>
            <a:r>
              <a:rPr lang="ru-RU" altLang="ru-RU" sz="2800" dirty="0" smtClean="0">
                <a:solidFill>
                  <a:srgbClr val="4C5D6E"/>
                </a:solidFill>
              </a:rPr>
              <a:t>данных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Обновление данных в базе 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Удаление </a:t>
            </a:r>
            <a:r>
              <a:rPr lang="ru-RU" altLang="ru-RU" sz="2800" dirty="0" smtClean="0">
                <a:solidFill>
                  <a:srgbClr val="4C5D6E"/>
                </a:solidFill>
              </a:rPr>
              <a:t>записей</a:t>
            </a:r>
            <a:endParaRPr lang="en-US" altLang="ru-RU" sz="2800" dirty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9"/>
            <a:ext cx="66247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79512" y="555527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b="1" dirty="0"/>
              <a:t>Задача </a:t>
            </a:r>
            <a:r>
              <a:rPr lang="en-US" b="1" dirty="0" smtClean="0"/>
              <a:t>2</a:t>
            </a:r>
          </a:p>
          <a:p>
            <a:pPr indent="361950"/>
            <a:r>
              <a:rPr lang="ru-RU" dirty="0"/>
              <a:t>Это задание является доработкой предыдущего домашнего </a:t>
            </a:r>
            <a:r>
              <a:rPr lang="ru-RU" dirty="0" smtClean="0"/>
              <a:t>задания</a:t>
            </a:r>
            <a:r>
              <a:rPr lang="en-US" dirty="0" smtClean="0"/>
              <a:t>: </a:t>
            </a:r>
          </a:p>
          <a:p>
            <a:pPr indent="361950"/>
            <a:r>
              <a:rPr lang="en-US" b="1" dirty="0" smtClean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6 - Работа с объектами- ДЗ.pptx</a:t>
            </a:r>
            <a:r>
              <a:rPr lang="en-US" b="1" dirty="0" smtClean="0"/>
              <a:t>” </a:t>
            </a:r>
            <a:r>
              <a:rPr lang="ru-RU" dirty="0" smtClean="0"/>
              <a:t>от</a:t>
            </a:r>
            <a:r>
              <a:rPr lang="en-US" b="1" dirty="0" smtClean="0"/>
              <a:t> </a:t>
            </a:r>
            <a:r>
              <a:rPr lang="ru-RU" dirty="0" smtClean="0"/>
              <a:t>28.07.2021 </a:t>
            </a:r>
            <a:endParaRPr lang="en-US" b="1" dirty="0" smtClean="0"/>
          </a:p>
          <a:p>
            <a:pPr indent="442913"/>
            <a:endParaRPr lang="en-US" b="1" dirty="0"/>
          </a:p>
          <a:p>
            <a:pPr indent="442913"/>
            <a:r>
              <a:rPr lang="ru-RU" b="1" dirty="0" smtClean="0"/>
              <a:t>Что </a:t>
            </a:r>
            <a:r>
              <a:rPr lang="ru-RU" b="1" dirty="0"/>
              <a:t>необходимо доработать</a:t>
            </a:r>
            <a:r>
              <a:rPr lang="ru-RU" dirty="0" smtClean="0"/>
              <a:t>.</a:t>
            </a:r>
            <a:endParaRPr lang="en-US" dirty="0" smtClean="0"/>
          </a:p>
          <a:p>
            <a:pPr indent="442913"/>
            <a:r>
              <a:rPr lang="ru-RU" dirty="0" smtClean="0"/>
              <a:t>В </a:t>
            </a:r>
            <a:r>
              <a:rPr lang="ru-RU" dirty="0"/>
              <a:t>базе данных создать таблицу </a:t>
            </a:r>
            <a:r>
              <a:rPr lang="ru-RU" b="1" dirty="0" err="1" smtClean="0"/>
              <a:t>Users</a:t>
            </a:r>
            <a:r>
              <a:rPr lang="ru-RU" dirty="0" smtClean="0"/>
              <a:t> </a:t>
            </a:r>
            <a:r>
              <a:rPr lang="ru-RU" dirty="0"/>
              <a:t>соответствующую классу </a:t>
            </a:r>
            <a:r>
              <a:rPr lang="ru-RU" b="1" dirty="0"/>
              <a:t>User</a:t>
            </a:r>
            <a:r>
              <a:rPr lang="ru-RU" dirty="0"/>
              <a:t>. Другими словами,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каждого </a:t>
            </a:r>
            <a:r>
              <a:rPr lang="ru-RU" dirty="0"/>
              <a:t>свойства класса в таблице должно быть соответствующее поле с таким же именем, как</a:t>
            </a:r>
            <a:br>
              <a:rPr lang="ru-RU" dirty="0"/>
            </a:br>
            <a:r>
              <a:rPr lang="ru-RU" dirty="0"/>
              <a:t>у свойства и с подходящим типом данных. Кроме этих полей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таблице </a:t>
            </a:r>
            <a:r>
              <a:rPr lang="ru-RU" dirty="0"/>
              <a:t>должно быть еще поле </a:t>
            </a:r>
            <a:r>
              <a:rPr lang="ru-RU" b="1" dirty="0" err="1"/>
              <a:t>id</a:t>
            </a:r>
            <a:r>
              <a:rPr lang="ru-RU" dirty="0"/>
              <a:t>, для первичных ключей. Подумайте, надо ли добавлять свойство $</a:t>
            </a:r>
            <a:r>
              <a:rPr lang="ru-RU" b="1" dirty="0" err="1"/>
              <a:t>id</a:t>
            </a:r>
            <a:r>
              <a:rPr lang="ru-RU" dirty="0"/>
              <a:t> в класс User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</a:p>
          <a:p>
            <a:pPr indent="442913"/>
            <a:endParaRPr lang="ru-RU" dirty="0" smtClean="0"/>
          </a:p>
          <a:p>
            <a:pPr indent="442913"/>
            <a:r>
              <a:rPr lang="ru-RU" dirty="0" smtClean="0"/>
              <a:t>В </a:t>
            </a:r>
            <a:r>
              <a:rPr lang="ru-RU" dirty="0"/>
              <a:t>классе User, созданном в предыдущем задании надо добавить еще метод </a:t>
            </a:r>
            <a:r>
              <a:rPr lang="ru-RU" b="1" dirty="0" err="1"/>
              <a:t>toDb</a:t>
            </a:r>
            <a:r>
              <a:rPr lang="ru-RU" dirty="0"/>
              <a:t>(), который должен заносить информацию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пользователе </a:t>
            </a:r>
            <a:r>
              <a:rPr lang="ru-RU" dirty="0"/>
              <a:t>в таблицу </a:t>
            </a:r>
            <a:r>
              <a:rPr lang="ru-RU" b="1" dirty="0" err="1"/>
              <a:t>Users</a:t>
            </a:r>
            <a:r>
              <a:rPr lang="ru-RU" dirty="0"/>
              <a:t> в базу данных</a:t>
            </a:r>
            <a:r>
              <a:rPr lang="ru-RU" dirty="0" smtClean="0"/>
              <a:t>.</a:t>
            </a:r>
            <a:endParaRPr lang="en-US" dirty="0" smtClean="0"/>
          </a:p>
          <a:p>
            <a:pPr indent="442913"/>
            <a:endParaRPr lang="en-US" dirty="0" smtClean="0"/>
          </a:p>
          <a:p>
            <a:pPr indent="442913"/>
            <a:r>
              <a:rPr lang="ru-RU" dirty="0" smtClean="0"/>
              <a:t>Изменить </a:t>
            </a:r>
            <a:r>
              <a:rPr lang="ru-RU" dirty="0"/>
              <a:t>обработчик для формы, чтобы он мог</a:t>
            </a:r>
            <a:r>
              <a:rPr lang="ru-RU" dirty="0" smtClean="0"/>
              <a:t>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создавать </a:t>
            </a:r>
            <a:r>
              <a:rPr lang="ru-RU" dirty="0"/>
              <a:t>объект класса User на основании данных, </a:t>
            </a:r>
            <a:r>
              <a:rPr lang="ru-RU" dirty="0" smtClean="0"/>
              <a:t>занесенных в форму;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вызывать для созданного объекта метод </a:t>
            </a:r>
            <a:r>
              <a:rPr lang="ru-RU" b="1" dirty="0" err="1" smtClean="0"/>
              <a:t>toDb</a:t>
            </a:r>
            <a:r>
              <a:rPr lang="ru-RU" dirty="0" smtClean="0"/>
              <a:t>(), добавляя</a:t>
            </a:r>
            <a:r>
              <a:rPr lang="en-US" dirty="0" smtClean="0"/>
              <a:t> </a:t>
            </a:r>
            <a:r>
              <a:rPr lang="ru-RU" dirty="0" smtClean="0"/>
              <a:t>созданный </a:t>
            </a:r>
            <a:r>
              <a:rPr lang="ru-RU" dirty="0"/>
              <a:t>объект в базу данных в таблицу </a:t>
            </a:r>
            <a:r>
              <a:rPr lang="ru-RU" dirty="0" err="1"/>
              <a:t>Users</a:t>
            </a:r>
            <a:r>
              <a:rPr lang="ru-RU" dirty="0"/>
              <a:t>.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indent="361950"/>
            <a:r>
              <a:rPr lang="ru-RU" dirty="0"/>
              <a:t/>
            </a:r>
            <a:br>
              <a:rPr lang="ru-RU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184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244</cp:revision>
  <dcterms:modified xsi:type="dcterms:W3CDTF">2021-08-18T18:51:07Z</dcterms:modified>
</cp:coreProperties>
</file>