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uestboo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323528" y="987574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571750"/>
            <a:ext cx="4387354" cy="21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PHP GD </a:t>
            </a:r>
            <a:r>
              <a:rPr lang="ru-RU" altLang="ru-RU" sz="2800" dirty="0" smtClean="0">
                <a:solidFill>
                  <a:srgbClr val="4C5D6E"/>
                </a:solidFill>
              </a:rPr>
              <a:t>часть2</a:t>
            </a:r>
            <a:endParaRPr lang="en-US" altLang="ru-RU" sz="2800" dirty="0" smtClean="0">
              <a:solidFill>
                <a:srgbClr val="4C5D6E"/>
              </a:solidFill>
            </a:endParaRPr>
          </a:p>
          <a:p>
            <a:pPr marL="355600" indent="-355600" eaLnBrk="1" hangingPunct="1">
              <a:buClr>
                <a:srgbClr val="4C5D6E"/>
              </a:buClr>
              <a:buFont typeface="Arial" panose="020B0604020202020204" pitchFamily="34" charset="0"/>
              <a:buChar char="•"/>
            </a:pPr>
            <a:r>
              <a:rPr lang="en-US" altLang="ru-RU" sz="2800" dirty="0">
                <a:solidFill>
                  <a:srgbClr val="4C5D6E"/>
                </a:solidFill>
              </a:rPr>
              <a:t>PHP AJAX</a:t>
            </a:r>
            <a:endParaRPr lang="ru-RU" altLang="ru-RU" sz="10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2400" dirty="0" smtClean="0">
                <a:solidFill>
                  <a:srgbClr val="4C5D6E"/>
                </a:solidFill>
              </a:rPr>
              <a:t>Домашнее задание</a:t>
            </a:r>
            <a:r>
              <a:rPr lang="en-US" altLang="ru-RU" sz="2400" dirty="0" smtClean="0">
                <a:solidFill>
                  <a:srgbClr val="4C5D6E"/>
                </a:solidFill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395536" y="708392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8288"/>
            <a:r>
              <a:rPr lang="ru-RU" dirty="0"/>
              <a:t>Реализуйте гостевую </a:t>
            </a:r>
            <a:r>
              <a:rPr lang="ru-RU" dirty="0" smtClean="0"/>
              <a:t>книгу, по адресу </a:t>
            </a:r>
            <a:r>
              <a:rPr lang="en-US" dirty="0" smtClean="0">
                <a:hlinkClick r:id="rId3"/>
              </a:rPr>
              <a:t>http://localhost/guestbook.php</a:t>
            </a:r>
            <a:r>
              <a:rPr lang="en-US" dirty="0" smtClean="0"/>
              <a:t> </a:t>
            </a:r>
            <a:endParaRPr lang="ru-RU" dirty="0" smtClean="0"/>
          </a:p>
          <a:p>
            <a:pPr indent="268288"/>
            <a:r>
              <a:rPr lang="ru-RU" dirty="0" smtClean="0"/>
              <a:t>Гостевая </a:t>
            </a:r>
            <a:r>
              <a:rPr lang="ru-RU" dirty="0"/>
              <a:t>книга должна представлять собой страницу, на которую может зайти любой желающий и оставить свое сообщение. </a:t>
            </a:r>
          </a:p>
          <a:p>
            <a:pPr indent="268288"/>
            <a:r>
              <a:rPr lang="ru-RU" dirty="0"/>
              <a:t>Пусть по заходу на эту страницу выводится список всех оставленных ранее сообщений, отсортированных по убыванию даты. Пусть выводится </a:t>
            </a:r>
            <a:r>
              <a:rPr lang="ru-RU" b="1" u="sng" dirty="0"/>
              <a:t>текст сообщения,</a:t>
            </a:r>
            <a:r>
              <a:rPr lang="ru-RU" b="1" dirty="0"/>
              <a:t> </a:t>
            </a:r>
            <a:r>
              <a:rPr lang="ru-RU" b="1" u="sng" dirty="0"/>
              <a:t>имя автора</a:t>
            </a:r>
            <a:r>
              <a:rPr lang="ru-RU" b="1" dirty="0"/>
              <a:t> и </a:t>
            </a:r>
            <a:r>
              <a:rPr lang="ru-RU" b="1" u="sng" dirty="0"/>
              <a:t>дата создания сообщения</a:t>
            </a:r>
            <a:r>
              <a:rPr lang="ru-RU" dirty="0"/>
              <a:t>. </a:t>
            </a:r>
          </a:p>
          <a:p>
            <a:pPr indent="268288"/>
            <a:r>
              <a:rPr lang="ru-RU" dirty="0"/>
              <a:t>Под сообщениями пусть расположена форма, в которой можно оставить сообщение. Пусть в форме будет </a:t>
            </a:r>
            <a:r>
              <a:rPr lang="en-US" b="1" dirty="0"/>
              <a:t>input</a:t>
            </a:r>
            <a:r>
              <a:rPr lang="ru-RU" dirty="0" smtClean="0"/>
              <a:t> </a:t>
            </a:r>
            <a:r>
              <a:rPr lang="ru-RU" dirty="0"/>
              <a:t>для ввода имени и </a:t>
            </a:r>
            <a:r>
              <a:rPr lang="en-US" b="1" dirty="0" err="1" smtClean="0"/>
              <a:t>textarea</a:t>
            </a:r>
            <a:r>
              <a:rPr lang="ru-RU" dirty="0" smtClean="0"/>
              <a:t> </a:t>
            </a:r>
            <a:r>
              <a:rPr lang="ru-RU" dirty="0"/>
              <a:t>для ввода сообщения. Реализуйте отправку новых сообщений через </a:t>
            </a:r>
            <a:r>
              <a:rPr lang="en-US" b="1" dirty="0" smtClean="0"/>
              <a:t>JQuery </a:t>
            </a:r>
            <a:r>
              <a:rPr lang="ru-RU" b="1" dirty="0" err="1" smtClean="0"/>
              <a:t>AJAX</a:t>
            </a:r>
            <a:r>
              <a:rPr lang="ru-RU" dirty="0"/>
              <a:t>. </a:t>
            </a:r>
          </a:p>
          <a:p>
            <a:pPr indent="268288"/>
            <a:r>
              <a:rPr lang="ru-RU" dirty="0"/>
              <a:t>После отправки сообщения и ответа сервера над списком сообщений выведите информационное сообщение о том, что сообщение пользователя успешно сохранено. </a:t>
            </a:r>
            <a:endParaRPr lang="en-US" dirty="0" smtClean="0"/>
          </a:p>
          <a:p>
            <a:pPr indent="268288"/>
            <a:r>
              <a:rPr lang="ru-RU" dirty="0" smtClean="0"/>
              <a:t>Добавьте также </a:t>
            </a:r>
            <a:r>
              <a:rPr lang="ru-RU" dirty="0"/>
              <a:t>отправленное сообщение в списке </a:t>
            </a:r>
            <a:r>
              <a:rPr lang="ru-RU" dirty="0" smtClean="0"/>
              <a:t>сообщений</a:t>
            </a:r>
            <a:r>
              <a:rPr lang="en-US" dirty="0" smtClean="0"/>
              <a:t> </a:t>
            </a:r>
            <a:r>
              <a:rPr lang="ru-RU" dirty="0" smtClean="0"/>
              <a:t>использую </a:t>
            </a:r>
            <a:r>
              <a:rPr lang="en-US" b="1" dirty="0"/>
              <a:t>JQuery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138</Words>
  <Application>Microsoft Office PowerPoint</Application>
  <PresentationFormat>Экран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Avenir</vt:lpstr>
      <vt:lpstr>Helvetica Neue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273</cp:revision>
  <dcterms:modified xsi:type="dcterms:W3CDTF">2021-08-25T18:37:55Z</dcterms:modified>
</cp:coreProperties>
</file>