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ru/docs/v5/install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ravel/" TargetMode="External"/><Relationship Id="rId4" Type="http://schemas.openxmlformats.org/officeDocument/2006/relationships/hyperlink" Target="https://laravel.com/docs/5.8/instal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571750"/>
            <a:ext cx="4387354" cy="21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 smtClean="0">
                <a:solidFill>
                  <a:srgbClr val="4C5D6E"/>
                </a:solidFill>
              </a:rPr>
              <a:t>PHP AJAX </a:t>
            </a:r>
            <a:r>
              <a:rPr lang="ru-RU" altLang="ru-RU" sz="2800" dirty="0" smtClean="0">
                <a:solidFill>
                  <a:srgbClr val="4C5D6E"/>
                </a:solidFill>
              </a:rPr>
              <a:t>часть</a:t>
            </a:r>
            <a:r>
              <a:rPr lang="en-US" altLang="ru-RU" sz="2800" dirty="0" smtClean="0">
                <a:solidFill>
                  <a:srgbClr val="4C5D6E"/>
                </a:solidFill>
              </a:rPr>
              <a:t>3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 smtClean="0">
                <a:solidFill>
                  <a:srgbClr val="4C5D6E"/>
                </a:solidFill>
              </a:rPr>
              <a:t>CURL</a:t>
            </a: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 err="1" smtClean="0">
                <a:solidFill>
                  <a:srgbClr val="4C5D6E"/>
                </a:solidFill>
              </a:rPr>
              <a:t>Laravel</a:t>
            </a:r>
            <a:r>
              <a:rPr lang="en-US" altLang="ru-RU" sz="2800" dirty="0" smtClean="0">
                <a:solidFill>
                  <a:srgbClr val="4C5D6E"/>
                </a:solidFill>
              </a:rPr>
              <a:t>: </a:t>
            </a:r>
            <a:r>
              <a:rPr lang="ru-RU" altLang="ru-RU" sz="2800" dirty="0" smtClean="0">
                <a:solidFill>
                  <a:srgbClr val="4C5D6E"/>
                </a:solidFill>
              </a:rPr>
              <a:t>установка</a:t>
            </a:r>
            <a:endParaRPr lang="ru-RU" altLang="ru-RU" sz="2800" dirty="0">
              <a:solidFill>
                <a:srgbClr val="4C5D6E"/>
              </a:solidFill>
            </a:endParaRPr>
          </a:p>
          <a:p>
            <a:pPr eaLnBrk="1" hangingPunct="1">
              <a:buClr>
                <a:srgbClr val="4C5D6E"/>
              </a:buClr>
            </a:pPr>
            <a:r>
              <a:rPr lang="en-US" altLang="ru-RU" sz="2800" dirty="0" smtClean="0">
                <a:solidFill>
                  <a:srgbClr val="4C5D6E"/>
                </a:solidFill>
              </a:rPr>
              <a:t>  </a:t>
            </a:r>
            <a:endParaRPr lang="ru-RU" altLang="ru-RU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32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3200" dirty="0">
                <a:solidFill>
                  <a:srgbClr val="4C5D6E"/>
                </a:solidFill>
              </a:rPr>
              <a:t> </a:t>
            </a:r>
            <a:r>
              <a:rPr lang="en-US" altLang="ru-RU" sz="3200" dirty="0" err="1">
                <a:solidFill>
                  <a:srgbClr val="4C5D6E"/>
                </a:solidFill>
              </a:rPr>
              <a:t>задание</a:t>
            </a:r>
            <a:endParaRPr lang="ru-RU" alt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251520" y="1330912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Задача:</a:t>
            </a:r>
          </a:p>
          <a:p>
            <a:endParaRPr lang="ru-RU" sz="1600" dirty="0"/>
          </a:p>
          <a:p>
            <a:r>
              <a:rPr lang="ru-RU" sz="1600" dirty="0" smtClean="0"/>
              <a:t>Установить </a:t>
            </a:r>
            <a:r>
              <a:rPr lang="en-US" sz="1600" b="1" dirty="0"/>
              <a:t>LARAVEL</a:t>
            </a:r>
            <a:r>
              <a:rPr lang="ru-RU" sz="1600" dirty="0"/>
              <a:t> следуя инструкции: </a:t>
            </a:r>
            <a:endParaRPr lang="en-US" sz="1600" dirty="0" smtClean="0"/>
          </a:p>
          <a:p>
            <a:pPr marL="176213" indent="1841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laravel.ru/docs/v5/installation</a:t>
            </a:r>
            <a:endParaRPr lang="ru-RU" sz="1600" dirty="0" smtClean="0"/>
          </a:p>
          <a:p>
            <a:pPr marL="176213" indent="1841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laravel.com/docs/5.8/installation</a:t>
            </a:r>
            <a:r>
              <a:rPr lang="ru-RU" sz="1600" dirty="0" smtClean="0"/>
              <a:t> </a:t>
            </a:r>
            <a:endParaRPr lang="ru-RU" sz="1600" dirty="0"/>
          </a:p>
          <a:p>
            <a:pPr marL="176213" indent="184150"/>
            <a:r>
              <a:rPr lang="ru-RU" sz="1600" dirty="0"/>
              <a:t>Команда:  </a:t>
            </a:r>
            <a:r>
              <a:rPr lang="en-US" sz="1600" dirty="0" smtClean="0"/>
              <a:t>composer </a:t>
            </a:r>
            <a:r>
              <a:rPr lang="en-US" sz="1600" dirty="0"/>
              <a:t>create-project --prefer-</a:t>
            </a:r>
            <a:r>
              <a:rPr lang="en-US" sz="1600" dirty="0" err="1"/>
              <a:t>dist</a:t>
            </a:r>
            <a:r>
              <a:rPr lang="en-US" sz="1600" dirty="0"/>
              <a:t> </a:t>
            </a:r>
            <a:r>
              <a:rPr lang="en-US" sz="1600" dirty="0" err="1"/>
              <a:t>laravel</a:t>
            </a:r>
            <a:r>
              <a:rPr lang="en-US" sz="1600" dirty="0"/>
              <a:t>/</a:t>
            </a:r>
            <a:r>
              <a:rPr lang="en-US" sz="1600" dirty="0" err="1"/>
              <a:t>laravel</a:t>
            </a:r>
            <a:r>
              <a:rPr lang="en-US" sz="1600" dirty="0"/>
              <a:t> </a:t>
            </a:r>
            <a:r>
              <a:rPr lang="en-US" sz="1600" dirty="0" err="1"/>
              <a:t>laravel</a:t>
            </a:r>
            <a:r>
              <a:rPr lang="en-US" sz="1600" dirty="0"/>
              <a:t> "5.8.*"</a:t>
            </a:r>
            <a:r>
              <a:rPr lang="ru-RU" sz="1600" dirty="0"/>
              <a:t>  </a:t>
            </a:r>
            <a:endParaRPr lang="en-US" sz="1600" dirty="0"/>
          </a:p>
          <a:p>
            <a:endParaRPr lang="ru-RU" sz="1600" dirty="0"/>
          </a:p>
          <a:p>
            <a:r>
              <a:rPr lang="ru-RU" sz="1600" b="1" dirty="0"/>
              <a:t>На проверку</a:t>
            </a:r>
            <a:r>
              <a:rPr lang="en-US" sz="1600" b="1" dirty="0"/>
              <a:t> </a:t>
            </a:r>
            <a:r>
              <a:rPr lang="ru-RU" sz="1600" b="1" dirty="0"/>
              <a:t>отправить:</a:t>
            </a:r>
          </a:p>
          <a:p>
            <a:endParaRPr lang="ru-RU" sz="1600" dirty="0"/>
          </a:p>
          <a:p>
            <a:r>
              <a:rPr lang="ru-RU" sz="1600" dirty="0"/>
              <a:t>    Скриншот браузера со страницей </a:t>
            </a:r>
            <a:r>
              <a:rPr lang="ru-RU" sz="1600" dirty="0">
                <a:hlinkClick r:id="rId5"/>
              </a:rPr>
              <a:t>http://</a:t>
            </a:r>
            <a:r>
              <a:rPr lang="en-US" sz="1600" dirty="0" err="1" smtClean="0">
                <a:hlinkClick r:id="rId5"/>
              </a:rPr>
              <a:t>laravel</a:t>
            </a:r>
            <a:r>
              <a:rPr lang="ru-RU" sz="1600" dirty="0" smtClean="0">
                <a:hlinkClick r:id="rId5"/>
              </a:rPr>
              <a:t>/</a:t>
            </a:r>
            <a:r>
              <a:rPr lang="ru-RU" sz="1600" dirty="0" smtClean="0"/>
              <a:t> </a:t>
            </a: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56</Words>
  <Application>Microsoft Office PowerPoint</Application>
  <PresentationFormat>Экран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303</cp:revision>
  <dcterms:modified xsi:type="dcterms:W3CDTF">2021-09-06T18:17:02Z</dcterms:modified>
</cp:coreProperties>
</file>