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altLang="ru-RU" sz="2000" b="1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2133600"/>
            <a:ext cx="565212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Работа с </a:t>
            </a:r>
            <a:r>
              <a:rPr lang="ru-RU" altLang="ru-RU" sz="4000" dirty="0" smtClean="0">
                <a:solidFill>
                  <a:srgbClr val="4C5D6E"/>
                </a:solidFill>
              </a:rPr>
              <a:t>файлами (продолжения)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Задача</a:t>
            </a:r>
            <a:r>
              <a:rPr lang="ru-RU" sz="1800" b="1" dirty="0" smtClean="0"/>
              <a:t>:</a:t>
            </a:r>
            <a:r>
              <a:rPr lang="en-US" sz="1800" b="1" dirty="0" smtClean="0"/>
              <a:t> </a:t>
            </a:r>
            <a:r>
              <a:rPr lang="ru-RU" sz="1800" dirty="0" smtClean="0"/>
              <a:t>Создать сво</a:t>
            </a:r>
            <a:r>
              <a:rPr lang="ru-RU" sz="1800" dirty="0"/>
              <a:t>й</a:t>
            </a:r>
            <a:r>
              <a:rPr lang="ru-RU" sz="1800" dirty="0" smtClean="0"/>
              <a:t> сайт по заданной структуре </a:t>
            </a:r>
            <a:r>
              <a:rPr lang="ru-RU" sz="1800" dirty="0"/>
              <a:t>используя </a:t>
            </a:r>
            <a:r>
              <a:rPr lang="ru-RU" sz="1800" dirty="0" smtClean="0"/>
              <a:t>функции </a:t>
            </a:r>
            <a:r>
              <a:rPr lang="en-US" sz="1800" b="1" i="1" dirty="0" smtClean="0"/>
              <a:t>include</a:t>
            </a:r>
            <a:r>
              <a:rPr lang="en-US" sz="1800" dirty="0" smtClean="0"/>
              <a:t>, </a:t>
            </a:r>
            <a:r>
              <a:rPr lang="en-US" sz="1800" b="1" i="1" dirty="0" smtClean="0"/>
              <a:t>require</a:t>
            </a:r>
            <a:r>
              <a:rPr lang="en-US" sz="1800" dirty="0"/>
              <a:t> </a:t>
            </a:r>
            <a:r>
              <a:rPr lang="en-US" sz="1800" b="1" dirty="0" smtClean="0"/>
              <a:t>PHP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endParaRPr lang="ru-RU" sz="1800" dirty="0" smtClean="0"/>
          </a:p>
          <a:p>
            <a:r>
              <a:rPr lang="ru-RU" sz="1800" b="1" dirty="0" smtClean="0"/>
              <a:t>Структура сайта: 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Главная</a:t>
            </a:r>
            <a:r>
              <a:rPr lang="en-US" sz="1800" dirty="0" smtClean="0"/>
              <a:t> (</a:t>
            </a:r>
            <a:r>
              <a:rPr lang="en-US" sz="1800" dirty="0" err="1" smtClean="0"/>
              <a:t>main.php</a:t>
            </a:r>
            <a:r>
              <a:rPr lang="en-US" sz="1800" dirty="0" smtClean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 </a:t>
            </a:r>
            <a:r>
              <a:rPr lang="ru-RU" sz="1800" dirty="0" smtClean="0"/>
              <a:t>нас</a:t>
            </a:r>
            <a:r>
              <a:rPr lang="en-US" sz="1800" dirty="0" smtClean="0"/>
              <a:t> (</a:t>
            </a:r>
            <a:r>
              <a:rPr lang="en-US" sz="1800" dirty="0" err="1" smtClean="0"/>
              <a:t>about.php</a:t>
            </a:r>
            <a:r>
              <a:rPr lang="en-US" sz="1800" dirty="0" smtClean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Продукты</a:t>
            </a:r>
            <a:r>
              <a:rPr lang="en-US" sz="1800" dirty="0" smtClean="0"/>
              <a:t> (</a:t>
            </a:r>
            <a:r>
              <a:rPr lang="en-US" sz="1800" dirty="0" err="1" smtClean="0"/>
              <a:t>products.php</a:t>
            </a:r>
            <a:r>
              <a:rPr lang="en-US" sz="1800" dirty="0" smtClean="0"/>
              <a:t>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Контакты</a:t>
            </a:r>
            <a:r>
              <a:rPr lang="en-US" sz="1800" dirty="0" smtClean="0"/>
              <a:t> (</a:t>
            </a:r>
            <a:r>
              <a:rPr lang="en-US" sz="1800" dirty="0" err="1" smtClean="0"/>
              <a:t>contacts.php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ru-RU" sz="1800" b="1" dirty="0" smtClean="0"/>
              <a:t>Общие файлы: </a:t>
            </a:r>
            <a:r>
              <a:rPr lang="en-US" sz="1800" dirty="0" err="1" smtClean="0"/>
              <a:t>header.php</a:t>
            </a:r>
            <a:r>
              <a:rPr lang="en-US" sz="1800" dirty="0" smtClean="0"/>
              <a:t>, </a:t>
            </a:r>
            <a:r>
              <a:rPr lang="en-US" sz="1800" dirty="0" err="1" smtClean="0"/>
              <a:t>navbar.php</a:t>
            </a:r>
            <a:r>
              <a:rPr lang="en-US" sz="1800" dirty="0" smtClean="0"/>
              <a:t>, </a:t>
            </a:r>
            <a:r>
              <a:rPr lang="en-US" sz="1800" dirty="0" err="1" smtClean="0"/>
              <a:t>footer.php</a:t>
            </a:r>
            <a:endParaRPr lang="ru-RU" sz="1800" dirty="0"/>
          </a:p>
          <a:p>
            <a:endParaRPr lang="en-US" sz="2000" b="1" dirty="0" smtClean="0"/>
          </a:p>
          <a:p>
            <a:r>
              <a:rPr lang="ru-RU" sz="1800" b="1" dirty="0" smtClean="0"/>
              <a:t>На </a:t>
            </a:r>
            <a:r>
              <a:rPr lang="ru-RU" sz="1800" b="1" dirty="0"/>
              <a:t>проверку</a:t>
            </a:r>
            <a:r>
              <a:rPr lang="en-US" sz="1800" b="1" dirty="0"/>
              <a:t> </a:t>
            </a:r>
            <a:r>
              <a:rPr lang="ru-RU" sz="1800" b="1" dirty="0"/>
              <a:t>отправить:</a:t>
            </a:r>
          </a:p>
          <a:p>
            <a:r>
              <a:rPr lang="ru-RU" sz="1800" dirty="0" smtClean="0"/>
              <a:t>    </a:t>
            </a:r>
            <a:r>
              <a:rPr lang="ru-RU" sz="1800" dirty="0"/>
              <a:t>Файлы проекта </a:t>
            </a:r>
            <a:r>
              <a:rPr lang="en-US" sz="1800" dirty="0"/>
              <a:t>Laravel</a:t>
            </a:r>
            <a:endParaRPr lang="ru-RU" sz="1800" dirty="0"/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67</Words>
  <Application>Microsoft Office PowerPoint</Application>
  <PresentationFormat>Экран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139</cp:revision>
  <dcterms:modified xsi:type="dcterms:W3CDTF">2021-07-26T15:31:51Z</dcterms:modified>
</cp:coreProperties>
</file>