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133600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3200" dirty="0" err="1" smtClean="0">
                <a:solidFill>
                  <a:srgbClr val="4C5D6E"/>
                </a:solidFill>
              </a:rPr>
              <a:t>ООП</a:t>
            </a:r>
            <a:r>
              <a:rPr lang="en-US" altLang="ru-RU" sz="3200" dirty="0" smtClean="0">
                <a:solidFill>
                  <a:srgbClr val="4C5D6E"/>
                </a:solidFill>
              </a:rPr>
              <a:t>: </a:t>
            </a:r>
            <a:r>
              <a:rPr lang="ru-RU" altLang="ru-RU" sz="3200" dirty="0" smtClean="0">
                <a:solidFill>
                  <a:srgbClr val="4C5D6E"/>
                </a:solidFill>
              </a:rPr>
              <a:t>Абстрактные классы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 smtClean="0">
                <a:solidFill>
                  <a:srgbClr val="4C5D6E"/>
                </a:solidFill>
              </a:rPr>
              <a:t>Интерфейсы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 smtClean="0">
                <a:solidFill>
                  <a:srgbClr val="4C5D6E"/>
                </a:solidFill>
              </a:rPr>
              <a:t>Полиморфизм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 err="1">
                <a:solidFill>
                  <a:srgbClr val="4C5D6E"/>
                </a:solidFill>
              </a:rPr>
              <a:t>Трейты</a:t>
            </a:r>
            <a:endParaRPr lang="ru-RU" alt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 smtClean="0"/>
              <a:t>Это </a:t>
            </a:r>
            <a:r>
              <a:rPr lang="ru-RU" dirty="0"/>
              <a:t>пользовательский класс с приватными свойствами $</a:t>
            </a:r>
            <a:r>
              <a:rPr lang="ru-RU" dirty="0" err="1"/>
              <a:t>firstName</a:t>
            </a:r>
            <a:r>
              <a:rPr lang="ru-RU" dirty="0"/>
              <a:t> и $</a:t>
            </a:r>
            <a:r>
              <a:rPr lang="ru-RU" dirty="0" err="1"/>
              <a:t>lastName</a:t>
            </a:r>
            <a:r>
              <a:rPr lang="ru-RU" dirty="0" smtClean="0"/>
              <a:t>:</a:t>
            </a:r>
          </a:p>
          <a:p>
            <a:pPr indent="361950"/>
            <a:endParaRPr lang="ru-RU" dirty="0"/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class User {</a:t>
            </a:r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  private  $</a:t>
            </a:r>
            <a:r>
              <a:rPr lang="en-US" b="1" dirty="0" err="1">
                <a:solidFill>
                  <a:srgbClr val="0070C0"/>
                </a:solidFill>
              </a:rPr>
              <a:t>firstName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  private $</a:t>
            </a:r>
            <a:r>
              <a:rPr lang="en-US" b="1" dirty="0" err="1">
                <a:solidFill>
                  <a:srgbClr val="0070C0"/>
                </a:solidFill>
              </a:rPr>
              <a:t>lastName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lvl="1" indent="361950"/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  <a:p>
            <a:pPr indent="361950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Добавьте</a:t>
            </a:r>
            <a:r>
              <a:rPr lang="en-US" dirty="0" smtClean="0"/>
              <a:t> </a:t>
            </a:r>
            <a:r>
              <a:rPr lang="en-US" b="1" dirty="0" err="1" smtClean="0"/>
              <a:t>UserInterface</a:t>
            </a:r>
            <a:r>
              <a:rPr lang="en-US" dirty="0" smtClean="0"/>
              <a:t> </a:t>
            </a:r>
            <a:r>
              <a:rPr lang="ru-RU" dirty="0" smtClean="0"/>
              <a:t>с методами </a:t>
            </a:r>
            <a:r>
              <a:rPr lang="ru-RU" b="1" dirty="0" err="1"/>
              <a:t>getFullName</a:t>
            </a:r>
            <a:r>
              <a:rPr lang="ru-RU" dirty="0"/>
              <a:t>(), </a:t>
            </a:r>
            <a:r>
              <a:rPr lang="en-US" b="1" dirty="0" err="1" smtClean="0"/>
              <a:t>setname</a:t>
            </a:r>
            <a:r>
              <a:rPr lang="en-US" dirty="0" smtClean="0"/>
              <a:t>($name), </a:t>
            </a:r>
            <a:r>
              <a:rPr lang="en-US" b="1" dirty="0" err="1" smtClean="0"/>
              <a:t>getname</a:t>
            </a:r>
            <a:r>
              <a:rPr lang="en-US" dirty="0" smtClean="0"/>
              <a:t>().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Добавьте</a:t>
            </a:r>
            <a:r>
              <a:rPr lang="en-US" dirty="0" smtClean="0"/>
              <a:t> </a:t>
            </a:r>
            <a:r>
              <a:rPr lang="ru-RU" smtClean="0"/>
              <a:t>реализацию </a:t>
            </a:r>
            <a:r>
              <a:rPr lang="ru-RU" dirty="0" smtClean="0"/>
              <a:t>методов </a:t>
            </a:r>
            <a:r>
              <a:rPr lang="en-US" b="1" dirty="0" err="1" smtClean="0"/>
              <a:t>UserInterface</a:t>
            </a:r>
            <a:r>
              <a:rPr lang="ru-RU" dirty="0" smtClean="0"/>
              <a:t> в класс </a:t>
            </a:r>
            <a:r>
              <a:rPr lang="en-US" b="1" dirty="0">
                <a:solidFill>
                  <a:srgbClr val="0070C0"/>
                </a:solidFill>
              </a:rPr>
              <a:t>User</a:t>
            </a:r>
            <a:endParaRPr lang="en-US" dirty="0" smtClean="0"/>
          </a:p>
          <a:p>
            <a:pPr>
              <a:spcAft>
                <a:spcPts val="400"/>
              </a:spcAft>
            </a:pPr>
            <a:endParaRPr lang="en-US" dirty="0" smtClean="0"/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ru-RU" dirty="0" smtClean="0"/>
          </a:p>
          <a:p>
            <a:pPr indent="361950"/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65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177</cp:revision>
  <dcterms:modified xsi:type="dcterms:W3CDTF">2021-08-04T17:20:52Z</dcterms:modified>
</cp:coreProperties>
</file>