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2133600"/>
            <a:ext cx="5940151" cy="274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3200" dirty="0" err="1" smtClean="0">
                <a:solidFill>
                  <a:srgbClr val="4C5D6E"/>
                </a:solidFill>
              </a:rPr>
              <a:t>ООП</a:t>
            </a:r>
            <a:r>
              <a:rPr lang="en-US" altLang="ru-RU" sz="3200" dirty="0" smtClean="0">
                <a:solidFill>
                  <a:srgbClr val="4C5D6E"/>
                </a:solidFill>
              </a:rPr>
              <a:t>: </a:t>
            </a:r>
            <a:r>
              <a:rPr lang="ru-RU" altLang="ru-RU" sz="3200" dirty="0" smtClean="0">
                <a:solidFill>
                  <a:srgbClr val="4C5D6E"/>
                </a:solidFill>
              </a:rPr>
              <a:t>Абстрактные классы</a:t>
            </a:r>
            <a:r>
              <a:rPr lang="en-US" altLang="ru-RU" sz="3200" dirty="0" smtClean="0">
                <a:solidFill>
                  <a:srgbClr val="4C5D6E"/>
                </a:solidFill>
              </a:rPr>
              <a:t>, </a:t>
            </a:r>
            <a:r>
              <a:rPr lang="ru-RU" altLang="ru-RU" sz="3200" dirty="0" smtClean="0">
                <a:solidFill>
                  <a:srgbClr val="4C5D6E"/>
                </a:solidFill>
              </a:rPr>
              <a:t>Интерфейсы</a:t>
            </a:r>
            <a:r>
              <a:rPr lang="en-US" altLang="ru-RU" sz="3200" dirty="0" smtClean="0">
                <a:solidFill>
                  <a:srgbClr val="4C5D6E"/>
                </a:solidFill>
              </a:rPr>
              <a:t>, </a:t>
            </a:r>
            <a:r>
              <a:rPr lang="ru-RU" altLang="ru-RU" sz="3200" dirty="0" smtClean="0">
                <a:solidFill>
                  <a:srgbClr val="4C5D6E"/>
                </a:solidFill>
              </a:rPr>
              <a:t>Полиморфизм</a:t>
            </a:r>
            <a:r>
              <a:rPr lang="en-US" altLang="ru-RU" sz="3200" dirty="0" smtClean="0">
                <a:solidFill>
                  <a:srgbClr val="4C5D6E"/>
                </a:solidFill>
              </a:rPr>
              <a:t>, </a:t>
            </a:r>
            <a:r>
              <a:rPr lang="ru-RU" altLang="ru-RU" sz="3200" dirty="0" err="1">
                <a:solidFill>
                  <a:srgbClr val="4C5D6E"/>
                </a:solidFill>
              </a:rPr>
              <a:t>Трейты</a:t>
            </a:r>
            <a:endParaRPr lang="ru-RU" altLang="ru-R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8"/>
            <a:ext cx="6624736" cy="8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24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827584" y="843558"/>
            <a:ext cx="7848872" cy="321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dirty="0" smtClean="0"/>
              <a:t>Это </a:t>
            </a:r>
            <a:r>
              <a:rPr lang="ru-RU" dirty="0"/>
              <a:t>пользовательский класс с приватными свойствами $</a:t>
            </a:r>
            <a:r>
              <a:rPr lang="ru-RU" dirty="0" err="1"/>
              <a:t>firstName</a:t>
            </a:r>
            <a:r>
              <a:rPr lang="ru-RU" dirty="0"/>
              <a:t> и $</a:t>
            </a:r>
            <a:r>
              <a:rPr lang="ru-RU" dirty="0" err="1"/>
              <a:t>lastName</a:t>
            </a:r>
            <a:r>
              <a:rPr lang="ru-RU" dirty="0" smtClean="0"/>
              <a:t>:</a:t>
            </a:r>
          </a:p>
          <a:p>
            <a:pPr indent="361950"/>
            <a:endParaRPr lang="ru-RU" dirty="0"/>
          </a:p>
          <a:p>
            <a:pPr lvl="1" indent="361950"/>
            <a:r>
              <a:rPr lang="en-US" b="1" dirty="0">
                <a:solidFill>
                  <a:srgbClr val="0070C0"/>
                </a:solidFill>
              </a:rPr>
              <a:t>class User {</a:t>
            </a:r>
          </a:p>
          <a:p>
            <a:pPr lvl="1" indent="361950"/>
            <a:r>
              <a:rPr lang="en-US" b="1" dirty="0">
                <a:solidFill>
                  <a:srgbClr val="0070C0"/>
                </a:solidFill>
              </a:rPr>
              <a:t>  private  $</a:t>
            </a:r>
            <a:r>
              <a:rPr lang="en-US" b="1" dirty="0" err="1">
                <a:solidFill>
                  <a:srgbClr val="0070C0"/>
                </a:solidFill>
              </a:rPr>
              <a:t>firstName</a:t>
            </a:r>
            <a:r>
              <a:rPr lang="en-US" b="1" dirty="0">
                <a:solidFill>
                  <a:srgbClr val="0070C0"/>
                </a:solidFill>
              </a:rPr>
              <a:t>; </a:t>
            </a:r>
          </a:p>
          <a:p>
            <a:pPr lvl="1" indent="361950"/>
            <a:r>
              <a:rPr lang="en-US" b="1" dirty="0">
                <a:solidFill>
                  <a:srgbClr val="0070C0"/>
                </a:solidFill>
              </a:rPr>
              <a:t>  private $</a:t>
            </a:r>
            <a:r>
              <a:rPr lang="en-US" b="1" dirty="0" err="1">
                <a:solidFill>
                  <a:srgbClr val="0070C0"/>
                </a:solidFill>
              </a:rPr>
              <a:t>lastName</a:t>
            </a:r>
            <a:r>
              <a:rPr lang="en-US" b="1" dirty="0">
                <a:solidFill>
                  <a:srgbClr val="0070C0"/>
                </a:solidFill>
              </a:rPr>
              <a:t>; </a:t>
            </a:r>
          </a:p>
          <a:p>
            <a:pPr lvl="1" indent="361950"/>
            <a:r>
              <a:rPr lang="en-US" b="1" dirty="0" smtClean="0">
                <a:solidFill>
                  <a:srgbClr val="0070C0"/>
                </a:solidFill>
              </a:rPr>
              <a:t>}</a:t>
            </a:r>
            <a:endParaRPr lang="ru-RU" b="1" dirty="0" smtClean="0">
              <a:solidFill>
                <a:srgbClr val="0070C0"/>
              </a:solidFill>
            </a:endParaRPr>
          </a:p>
          <a:p>
            <a:pPr indent="361950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Добавьте</a:t>
            </a:r>
            <a:r>
              <a:rPr lang="en-US" dirty="0" smtClean="0"/>
              <a:t> </a:t>
            </a:r>
            <a:r>
              <a:rPr lang="en-US" b="1" dirty="0" err="1" smtClean="0"/>
              <a:t>UserInterface</a:t>
            </a:r>
            <a:r>
              <a:rPr lang="en-US" dirty="0" smtClean="0"/>
              <a:t> </a:t>
            </a:r>
            <a:r>
              <a:rPr lang="ru-RU" dirty="0" smtClean="0"/>
              <a:t>с методами </a:t>
            </a:r>
            <a:r>
              <a:rPr lang="ru-RU" b="1" dirty="0" err="1"/>
              <a:t>getFullName</a:t>
            </a:r>
            <a:r>
              <a:rPr lang="ru-RU" dirty="0"/>
              <a:t>(), </a:t>
            </a:r>
            <a:r>
              <a:rPr lang="en-US" b="1" dirty="0" err="1" smtClean="0"/>
              <a:t>setname</a:t>
            </a:r>
            <a:r>
              <a:rPr lang="en-US" dirty="0" smtClean="0"/>
              <a:t>($name), </a:t>
            </a:r>
            <a:r>
              <a:rPr lang="en-US" b="1" dirty="0" err="1" smtClean="0"/>
              <a:t>getname</a:t>
            </a:r>
            <a:r>
              <a:rPr lang="en-US" dirty="0" smtClean="0"/>
              <a:t>().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Добавьте</a:t>
            </a:r>
            <a:r>
              <a:rPr lang="en-US" dirty="0" smtClean="0"/>
              <a:t> </a:t>
            </a:r>
            <a:r>
              <a:rPr lang="ru-RU" smtClean="0"/>
              <a:t>реализацию </a:t>
            </a:r>
            <a:r>
              <a:rPr lang="ru-RU" dirty="0" smtClean="0"/>
              <a:t>методов </a:t>
            </a:r>
            <a:r>
              <a:rPr lang="en-US" b="1" dirty="0" err="1" smtClean="0"/>
              <a:t>UserInterface</a:t>
            </a:r>
            <a:r>
              <a:rPr lang="ru-RU" dirty="0" smtClean="0"/>
              <a:t> в класс </a:t>
            </a:r>
            <a:r>
              <a:rPr lang="en-US" b="1" dirty="0">
                <a:solidFill>
                  <a:srgbClr val="0070C0"/>
                </a:solidFill>
              </a:rPr>
              <a:t>User</a:t>
            </a:r>
            <a:endParaRPr lang="en-US" dirty="0" smtClean="0"/>
          </a:p>
          <a:p>
            <a:pPr>
              <a:spcAft>
                <a:spcPts val="400"/>
              </a:spcAft>
            </a:pPr>
            <a:endParaRPr lang="en-US" dirty="0" smtClean="0"/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ru-RU" dirty="0" smtClean="0"/>
          </a:p>
          <a:p>
            <a:pPr indent="361950"/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65</Words>
  <Application>Microsoft Office PowerPoint</Application>
  <PresentationFormat>Экран 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Бахром Саидакбарходжаев</cp:lastModifiedBy>
  <cp:revision>178</cp:revision>
  <dcterms:modified xsi:type="dcterms:W3CDTF">2022-08-29T14:17:54Z</dcterms:modified>
</cp:coreProperties>
</file>