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9782"/>
            <a:ext cx="5544616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Базы данных: Работа с моделями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Вставка данных в базу данных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Обновление данных в базе 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Удаление записей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987574"/>
            <a:ext cx="82809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/>
              <a:t>Это 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 smtClean="0"/>
              <a:t>“</a:t>
            </a:r>
            <a:r>
              <a:rPr lang="ru-RU" b="1" dirty="0" err="1"/>
              <a:t>PHP</a:t>
            </a:r>
            <a:r>
              <a:rPr lang="ru-RU" b="1" dirty="0"/>
              <a:t> - Урок 19 - </a:t>
            </a:r>
            <a:r>
              <a:rPr lang="ru-RU" b="1" dirty="0" err="1"/>
              <a:t>PHP_Laravel</a:t>
            </a:r>
            <a:r>
              <a:rPr lang="ru-RU" b="1" dirty="0"/>
              <a:t>-Запросы и Базы данных_часть1-ДЗ.pptx</a:t>
            </a:r>
            <a:r>
              <a:rPr lang="en-US" b="1" dirty="0" smtClean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15</a:t>
            </a:r>
            <a:r>
              <a:rPr lang="ru-RU" dirty="0" smtClean="0"/>
              <a:t>.0</a:t>
            </a:r>
            <a:r>
              <a:rPr lang="en-US" dirty="0"/>
              <a:t>9</a:t>
            </a:r>
            <a:r>
              <a:rPr lang="ru-RU" dirty="0" smtClean="0"/>
              <a:t>.2021 </a:t>
            </a:r>
            <a:endParaRPr lang="en-US" b="1" dirty="0"/>
          </a:p>
          <a:p>
            <a:endParaRPr lang="ru-RU" dirty="0"/>
          </a:p>
          <a:p>
            <a:pPr indent="360363"/>
            <a:r>
              <a:rPr lang="ru-RU" dirty="0" smtClean="0"/>
              <a:t>Структура таблицы:  </a:t>
            </a: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dirty="0">
                <a:ln w="0"/>
                <a:solidFill>
                  <a:schemeClr val="accent1"/>
                </a:solidFill>
              </a:rPr>
              <a:t>    `content` text ); </a:t>
            </a:r>
          </a:p>
          <a:p>
            <a:pPr lvl="1"/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ru-RU" sz="1200" dirty="0" err="1">
                <a:ln w="0"/>
                <a:solidFill>
                  <a:schemeClr val="accent1"/>
                </a:solidFill>
              </a:rPr>
              <a:t>INSERT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INTO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articles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VALUES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(1, 'Создание динамических страниц', 'Текст статьи про динамические страницы.'),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(2, 'Как поймать котёнка', 'Текст статьи про котят');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>
              <a:ln w="0"/>
              <a:solidFill>
                <a:schemeClr val="accent1"/>
              </a:solidFill>
            </a:endParaRPr>
          </a:p>
          <a:p>
            <a:pPr indent="360363"/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sz="1200" b="1" dirty="0"/>
              <a:t>Что необходимо доработать</a:t>
            </a:r>
            <a:r>
              <a:rPr lang="en-US" sz="1200" dirty="0"/>
              <a:t>: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Сделайте модель </a:t>
            </a:r>
            <a:r>
              <a:rPr lang="ru-RU" sz="1200" b="1" dirty="0" err="1"/>
              <a:t>Eloquent</a:t>
            </a:r>
            <a:r>
              <a:rPr lang="ru-RU" sz="1200" dirty="0"/>
              <a:t> для таблицы </a:t>
            </a:r>
            <a:r>
              <a:rPr lang="en-US" sz="1200" b="1" dirty="0"/>
              <a:t>articles</a:t>
            </a:r>
            <a:r>
              <a:rPr lang="ru-RU" sz="1200" dirty="0"/>
              <a:t>. </a:t>
            </a:r>
            <a:endParaRPr lang="en-US" sz="1200" dirty="0"/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добавления</a:t>
            </a:r>
            <a:r>
              <a:rPr lang="ru-RU" sz="1200" dirty="0"/>
              <a:t> новый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редактирование</a:t>
            </a:r>
            <a:r>
              <a:rPr lang="ru-RU" sz="1200" dirty="0"/>
              <a:t> текста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удаления</a:t>
            </a:r>
            <a:r>
              <a:rPr lang="ru-RU" sz="1200" dirty="0"/>
              <a:t> статей использую модель </a:t>
            </a:r>
          </a:p>
          <a:p>
            <a:pPr marL="360363" indent="-184150">
              <a:buFont typeface="+mj-lt"/>
              <a:buAutoNum type="arabicPeriod"/>
            </a:pPr>
            <a:r>
              <a:rPr lang="ru-RU" sz="1200" dirty="0"/>
              <a:t>Добавить возможность </a:t>
            </a:r>
            <a:r>
              <a:rPr lang="ru-RU" sz="1200" b="1" dirty="0"/>
              <a:t>поиска</a:t>
            </a:r>
            <a:r>
              <a:rPr lang="ru-RU" sz="1200" dirty="0"/>
              <a:t> по содержанию текста статей использую модель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37662"/>
              </p:ext>
            </p:extLst>
          </p:nvPr>
        </p:nvGraphicFramePr>
        <p:xfrm>
          <a:off x="6732240" y="3507854"/>
          <a:ext cx="997665" cy="76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Объект упаковщика для оболочки" showAsIcon="1" r:id="rId4" imgW="634680" imgH="488520" progId="Package">
                  <p:embed/>
                </p:oleObj>
              </mc:Choice>
              <mc:Fallback>
                <p:oleObj name="Объект упаковщика для оболочки" showAsIcon="1" r:id="rId4" imgW="634680" imgH="488520" progId="Package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3507854"/>
                        <a:ext cx="997665" cy="76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165</Words>
  <Application>Microsoft Office PowerPoint</Application>
  <PresentationFormat>Экран (16:9)</PresentationFormat>
  <Paragraphs>27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Объект упаковщика для оболочки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348</cp:revision>
  <dcterms:modified xsi:type="dcterms:W3CDTF">2021-09-22T18:28:34Z</dcterms:modified>
</cp:coreProperties>
</file>