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133600"/>
            <a:ext cx="5940151" cy="27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3200" dirty="0" err="1" smtClean="0">
                <a:solidFill>
                  <a:srgbClr val="4C5D6E"/>
                </a:solidFill>
              </a:rPr>
              <a:t>ООП</a:t>
            </a:r>
            <a:r>
              <a:rPr lang="en-US" altLang="ru-RU" sz="3200" dirty="0" smtClean="0">
                <a:solidFill>
                  <a:srgbClr val="4C5D6E"/>
                </a:solidFill>
              </a:rPr>
              <a:t>: </a:t>
            </a:r>
            <a:r>
              <a:rPr lang="ru-RU" altLang="ru-RU" sz="3200" dirty="0" smtClean="0">
                <a:solidFill>
                  <a:srgbClr val="4C5D6E"/>
                </a:solidFill>
              </a:rPr>
              <a:t>Конструкторы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 smtClean="0">
                <a:solidFill>
                  <a:srgbClr val="4C5D6E"/>
                </a:solidFill>
              </a:rPr>
              <a:t>Деструкторы</a:t>
            </a:r>
            <a:r>
              <a:rPr lang="en-US" altLang="ru-RU" sz="3200" dirty="0" smtClean="0">
                <a:solidFill>
                  <a:srgbClr val="4C5D6E"/>
                </a:solidFill>
              </a:rPr>
              <a:t>, </a:t>
            </a:r>
            <a:r>
              <a:rPr lang="ru-RU" altLang="ru-RU" sz="3200" dirty="0">
                <a:solidFill>
                  <a:srgbClr val="4C5D6E"/>
                </a:solidFill>
              </a:rPr>
              <a:t>Модификаторы доступа, </a:t>
            </a:r>
            <a:r>
              <a:rPr lang="ru-RU" altLang="ru-RU" sz="3200" dirty="0" smtClean="0">
                <a:solidFill>
                  <a:srgbClr val="4C5D6E"/>
                </a:solidFill>
              </a:rPr>
              <a:t>Наследование</a:t>
            </a:r>
            <a:endParaRPr lang="ru-RU" alt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843558"/>
            <a:ext cx="7848872" cy="38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dirty="0" smtClean="0"/>
              <a:t>Это </a:t>
            </a:r>
            <a:r>
              <a:rPr lang="ru-RU" dirty="0"/>
              <a:t>пользовательский класс с приватными свойствами $</a:t>
            </a:r>
            <a:r>
              <a:rPr lang="ru-RU" dirty="0" err="1"/>
              <a:t>firstName</a:t>
            </a:r>
            <a:r>
              <a:rPr lang="ru-RU" dirty="0"/>
              <a:t> и $</a:t>
            </a:r>
            <a:r>
              <a:rPr lang="ru-RU" dirty="0" err="1"/>
              <a:t>lastName</a:t>
            </a:r>
            <a:r>
              <a:rPr lang="ru-RU" dirty="0" smtClean="0"/>
              <a:t>:</a:t>
            </a:r>
          </a:p>
          <a:p>
            <a:pPr indent="361950"/>
            <a:endParaRPr lang="ru-RU" dirty="0"/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>
                <a:solidFill>
                  <a:srgbClr val="0070C0"/>
                </a:solidFill>
              </a:rPr>
              <a:t>User {</a:t>
            </a:r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  private  $</a:t>
            </a:r>
            <a:r>
              <a:rPr lang="en-US" b="1" dirty="0" err="1">
                <a:solidFill>
                  <a:srgbClr val="0070C0"/>
                </a:solidFill>
              </a:rPr>
              <a:t>firstName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lvl="1" indent="361950"/>
            <a:r>
              <a:rPr lang="en-US" b="1" dirty="0">
                <a:solidFill>
                  <a:srgbClr val="0070C0"/>
                </a:solidFill>
              </a:rPr>
              <a:t>  private $</a:t>
            </a:r>
            <a:r>
              <a:rPr lang="en-US" b="1" dirty="0" err="1">
                <a:solidFill>
                  <a:srgbClr val="0070C0"/>
                </a:solidFill>
              </a:rPr>
              <a:t>lastName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</a:p>
          <a:p>
            <a:pPr lvl="1" indent="361950"/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ru-RU" b="1" dirty="0" smtClean="0">
              <a:solidFill>
                <a:srgbClr val="0070C0"/>
              </a:solidFill>
            </a:endParaRPr>
          </a:p>
          <a:p>
            <a:pPr indent="361950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Добавьте </a:t>
            </a:r>
            <a:r>
              <a:rPr lang="ru-RU" dirty="0"/>
              <a:t>в конструктор возможность устанавливать значения двум свойствам $</a:t>
            </a:r>
            <a:r>
              <a:rPr lang="ru-RU" dirty="0" err="1"/>
              <a:t>lastName</a:t>
            </a:r>
            <a:r>
              <a:rPr lang="ru-RU" dirty="0"/>
              <a:t> и $</a:t>
            </a:r>
            <a:r>
              <a:rPr lang="ru-RU" dirty="0" err="1"/>
              <a:t>firstName</a:t>
            </a:r>
            <a:r>
              <a:rPr lang="ru-RU" dirty="0" smtClean="0"/>
              <a:t>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/>
              <a:t>Добавьте в класс публичный метод </a:t>
            </a:r>
            <a:r>
              <a:rPr lang="ru-RU" dirty="0" err="1"/>
              <a:t>getFullName</a:t>
            </a:r>
            <a:r>
              <a:rPr lang="ru-RU" dirty="0"/>
              <a:t>(), который возвращает имя и фамилию пользователя</a:t>
            </a:r>
            <a:r>
              <a:rPr lang="ru-RU" dirty="0" smtClean="0"/>
              <a:t>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/>
              <a:t>Создайте новый объект $user1 и передайте конструктору значения имени и фамилии.</a:t>
            </a:r>
            <a:br>
              <a:rPr lang="ru-RU" dirty="0"/>
            </a:br>
            <a:r>
              <a:rPr lang="ru-RU" dirty="0"/>
              <a:t>Имя — "</a:t>
            </a:r>
            <a:r>
              <a:rPr lang="ru-RU" dirty="0" err="1"/>
              <a:t>Max</a:t>
            </a:r>
            <a:r>
              <a:rPr lang="ru-RU" dirty="0"/>
              <a:t>", а фамилия — "</a:t>
            </a:r>
            <a:r>
              <a:rPr lang="ru-RU" dirty="0" err="1"/>
              <a:t>Maximov</a:t>
            </a:r>
            <a:r>
              <a:rPr lang="ru-RU" dirty="0"/>
              <a:t>" (вы можете выбрать любую комбинацию имени и фамилии</a:t>
            </a:r>
            <a:r>
              <a:rPr lang="ru-RU" dirty="0" smtClean="0"/>
              <a:t>).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dirty="0"/>
              <a:t>Создайте класс </a:t>
            </a:r>
            <a:r>
              <a:rPr lang="ru-RU" dirty="0" err="1"/>
              <a:t>Admin</a:t>
            </a:r>
            <a:r>
              <a:rPr lang="ru-RU" dirty="0"/>
              <a:t>, который наследует класс User.</a:t>
            </a:r>
            <a:endParaRPr lang="ru-RU" dirty="0"/>
          </a:p>
          <a:p>
            <a:pPr indent="361950"/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118</Words>
  <Application>Microsoft Office PowerPoint</Application>
  <PresentationFormat>Экран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165</cp:revision>
  <dcterms:modified xsi:type="dcterms:W3CDTF">2021-08-02T18:29:57Z</dcterms:modified>
</cp:coreProperties>
</file>