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ravel5/log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ravel.ru/docs/v5/views" TargetMode="External"/><Relationship Id="rId5" Type="http://schemas.openxmlformats.org/officeDocument/2006/relationships/hyperlink" Target="https://laravel.ru/docs/v5/controllers" TargetMode="External"/><Relationship Id="rId4" Type="http://schemas.openxmlformats.org/officeDocument/2006/relationships/hyperlink" Target="https://laravel.ru/docs/v5/rout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17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37122"/>
            <a:ext cx="376555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ru-RU" altLang="ru-RU" sz="3600" dirty="0">
                <a:solidFill>
                  <a:srgbClr val="4C5D6E"/>
                </a:solidFill>
              </a:rPr>
              <a:t>Возможности</a:t>
            </a:r>
            <a:r>
              <a:rPr lang="en-US" altLang="ru-RU" sz="3600" dirty="0">
                <a:solidFill>
                  <a:srgbClr val="4C5D6E"/>
                </a:solidFill>
              </a:rPr>
              <a:t> в Laravel</a:t>
            </a:r>
            <a:endParaRPr lang="ru-RU" altLang="ru-RU" sz="1200"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3146425"/>
            <a:ext cx="4600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99A8B7"/>
                </a:solidFill>
              </a:rPr>
              <a:t>Маршрутизация </a:t>
            </a:r>
            <a:endParaRPr lang="en-US" altLang="ru-RU" sz="2400" dirty="0">
              <a:solidFill>
                <a:srgbClr val="99A8B7"/>
              </a:solidFill>
            </a:endParaRP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99A8B7"/>
                </a:solidFill>
              </a:rPr>
              <a:t>Контроллеры</a:t>
            </a:r>
            <a:endParaRPr lang="en-US" altLang="ru-RU" sz="2400" dirty="0">
              <a:solidFill>
                <a:srgbClr val="99A8B7"/>
              </a:solidFill>
            </a:endParaRP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99A8B7"/>
                </a:solidFill>
              </a:rPr>
              <a:t>Представления</a:t>
            </a:r>
            <a:endParaRPr lang="ru-RU" alt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95486"/>
            <a:ext cx="685323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en-US" altLang="ru-RU" sz="3200" dirty="0" err="1">
                <a:solidFill>
                  <a:srgbClr val="4C5D6E"/>
                </a:solidFill>
              </a:rPr>
              <a:t>Домашнее</a:t>
            </a:r>
            <a:r>
              <a:rPr lang="en-US" altLang="ru-RU" sz="3200" dirty="0">
                <a:solidFill>
                  <a:srgbClr val="4C5D6E"/>
                </a:solidFill>
              </a:rPr>
              <a:t> </a:t>
            </a:r>
            <a:r>
              <a:rPr lang="en-US" altLang="ru-RU" sz="3200" dirty="0" err="1">
                <a:solidFill>
                  <a:srgbClr val="4C5D6E"/>
                </a:solidFill>
              </a:rPr>
              <a:t>задание</a:t>
            </a:r>
            <a:endParaRPr lang="ru-RU" alt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827584" y="987574"/>
            <a:ext cx="784887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Задача</a:t>
            </a:r>
            <a:r>
              <a:rPr lang="ru-RU" sz="2400" b="1" dirty="0"/>
              <a:t>:</a:t>
            </a:r>
          </a:p>
          <a:p>
            <a:r>
              <a:rPr lang="ru-RU" sz="1800" dirty="0"/>
              <a:t>    </a:t>
            </a:r>
            <a:r>
              <a:rPr lang="en-US" sz="1800" dirty="0"/>
              <a:t>1. </a:t>
            </a:r>
            <a:r>
              <a:rPr lang="ru-RU" sz="1800" dirty="0"/>
              <a:t>Создать свою форму авторизации используя  функции </a:t>
            </a:r>
            <a:r>
              <a:rPr lang="en-US" sz="1800" b="1" dirty="0"/>
              <a:t>LARAVEL </a:t>
            </a:r>
            <a:r>
              <a:rPr lang="ru-RU" sz="1800" dirty="0"/>
              <a:t> по адресу </a:t>
            </a:r>
            <a:r>
              <a:rPr lang="en-US" sz="1800" dirty="0">
                <a:hlinkClick r:id="rId3"/>
              </a:rPr>
              <a:t>http://laravel5/login</a:t>
            </a:r>
            <a:r>
              <a:rPr lang="en-US" sz="1800" dirty="0"/>
              <a:t> : </a:t>
            </a:r>
            <a:endParaRPr lang="ru-RU" sz="1800" dirty="0"/>
          </a:p>
          <a:p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altLang="ru-RU" sz="1800" dirty="0"/>
              <a:t>Маршрутизация   </a:t>
            </a:r>
            <a:r>
              <a:rPr lang="ru-RU" altLang="ru-RU" dirty="0"/>
              <a:t>(</a:t>
            </a:r>
            <a:r>
              <a:rPr lang="en-US" altLang="ru-RU" dirty="0">
                <a:hlinkClick r:id="rId4"/>
              </a:rPr>
              <a:t>https://laravel.ru/docs/v5/routing</a:t>
            </a:r>
            <a:r>
              <a:rPr lang="ru-RU" altLang="ru-RU" dirty="0"/>
              <a:t>)</a:t>
            </a:r>
            <a:endParaRPr lang="en-US" alt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altLang="ru-RU" sz="1800" dirty="0"/>
              <a:t>Контроллеры       </a:t>
            </a:r>
            <a:r>
              <a:rPr lang="ru-RU" altLang="ru-RU" dirty="0"/>
              <a:t>(</a:t>
            </a:r>
            <a:r>
              <a:rPr lang="en-US" altLang="ru-RU" dirty="0">
                <a:hlinkClick r:id="rId5"/>
              </a:rPr>
              <a:t>https://laravel.ru/docs/v5/controllers</a:t>
            </a:r>
            <a:r>
              <a:rPr lang="ru-RU" altLang="ru-RU" dirty="0"/>
              <a:t>)</a:t>
            </a:r>
            <a:endParaRPr lang="en-US" alt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800" dirty="0"/>
              <a:t>Представления    </a:t>
            </a:r>
            <a:r>
              <a:rPr lang="ru-RU" dirty="0"/>
              <a:t>(</a:t>
            </a:r>
            <a:r>
              <a:rPr lang="en-US" dirty="0">
                <a:hlinkClick r:id="rId6"/>
              </a:rPr>
              <a:t>https://laravel.ru/docs/v5/views</a:t>
            </a:r>
            <a:r>
              <a:rPr lang="ru-RU" dirty="0"/>
              <a:t>)</a:t>
            </a:r>
            <a:br>
              <a:rPr lang="ru-RU" sz="1800" dirty="0"/>
            </a:br>
            <a:endParaRPr lang="ru-RU" sz="1800" dirty="0"/>
          </a:p>
          <a:p>
            <a:r>
              <a:rPr lang="ru-RU" sz="2000" b="1" dirty="0"/>
              <a:t>На проверку</a:t>
            </a:r>
            <a:r>
              <a:rPr lang="en-US" sz="2000" b="1" dirty="0"/>
              <a:t> </a:t>
            </a:r>
            <a:r>
              <a:rPr lang="ru-RU" sz="2000" b="1" dirty="0"/>
              <a:t>отправить: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800" dirty="0"/>
              <a:t>Файлы проекта </a:t>
            </a:r>
            <a:r>
              <a:rPr lang="en-US" sz="1800" b="1" dirty="0"/>
              <a:t>Laravel</a:t>
            </a:r>
            <a:endParaRPr lang="ru-RU" sz="1800" b="1" dirty="0"/>
          </a:p>
          <a:p>
            <a:pPr marL="800100" lvl="1" indent="-342900">
              <a:buFont typeface="+mj-lt"/>
              <a:buAutoNum type="arabicPeriod"/>
            </a:pPr>
            <a:r>
              <a:rPr lang="ru-RU" sz="1800" dirty="0"/>
              <a:t>Скриншот окна браузера </a:t>
            </a:r>
            <a:r>
              <a:rPr lang="en-US" sz="1800" dirty="0">
                <a:hlinkClick r:id="rId3"/>
              </a:rPr>
              <a:t>http://laravel5/login</a:t>
            </a:r>
            <a:r>
              <a:rPr lang="en-US" sz="1800" dirty="0"/>
              <a:t>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78</Words>
  <Application>Microsoft Office PowerPoint</Application>
  <PresentationFormat>Экран (16:9)</PresentationFormat>
  <Paragraphs>17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Бахром Саидакбарходжаев</cp:lastModifiedBy>
  <cp:revision>336</cp:revision>
  <dcterms:modified xsi:type="dcterms:W3CDTF">2022-01-11T13:12:31Z</dcterms:modified>
</cp:coreProperties>
</file>