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5"/>
  </p:notesMasterIdLst>
  <p:sldIdLst>
    <p:sldId id="256" r:id="rId2"/>
    <p:sldId id="273" r:id="rId3"/>
    <p:sldId id="275" r:id="rId4"/>
  </p:sldIdLst>
  <p:sldSz cx="9144000" cy="5143500" type="screen16x9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942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hape 3">
            <a:extLst>
              <a:ext uri="{FF2B5EF4-FFF2-40B4-BE49-F238E27FC236}">
                <a16:creationId xmlns:a16="http://schemas.microsoft.com/office/drawing/2014/main" id="{DEB56A19-5890-44B2-BE02-9E87780C68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120000 w 120000"/>
              <a:gd name="T11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0963" name="Shape 4">
            <a:extLst>
              <a:ext uri="{FF2B5EF4-FFF2-40B4-BE49-F238E27FC236}">
                <a16:creationId xmlns:a16="http://schemas.microsoft.com/office/drawing/2014/main" id="{3A4A9F15-8336-4DB3-8992-91180ABBE502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hape 84">
            <a:extLst>
              <a:ext uri="{FF2B5EF4-FFF2-40B4-BE49-F238E27FC236}">
                <a16:creationId xmlns:a16="http://schemas.microsoft.com/office/drawing/2014/main" id="{F32EBB80-1D1B-4765-BA89-9EE4EBCF37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41987" name="Shape 85">
            <a:extLst>
              <a:ext uri="{FF2B5EF4-FFF2-40B4-BE49-F238E27FC236}">
                <a16:creationId xmlns:a16="http://schemas.microsoft.com/office/drawing/2014/main" id="{120BFE6E-89DC-4316-A34E-3D4B01089D7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hape 211">
            <a:extLst>
              <a:ext uri="{FF2B5EF4-FFF2-40B4-BE49-F238E27FC236}">
                <a16:creationId xmlns:a16="http://schemas.microsoft.com/office/drawing/2014/main" id="{EEF2F51E-DC9A-4CF2-AB71-83046A94A6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1443" name="Shape 212">
            <a:extLst>
              <a:ext uri="{FF2B5EF4-FFF2-40B4-BE49-F238E27FC236}">
                <a16:creationId xmlns:a16="http://schemas.microsoft.com/office/drawing/2014/main" id="{9452FAFC-3B28-41EF-A686-17BBDB99A718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hape 216">
            <a:extLst>
              <a:ext uri="{FF2B5EF4-FFF2-40B4-BE49-F238E27FC236}">
                <a16:creationId xmlns:a16="http://schemas.microsoft.com/office/drawing/2014/main" id="{F868A584-2489-4A3A-BC32-7934092858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2467" name="Shape 217">
            <a:extLst>
              <a:ext uri="{FF2B5EF4-FFF2-40B4-BE49-F238E27FC236}">
                <a16:creationId xmlns:a16="http://schemas.microsoft.com/office/drawing/2014/main" id="{0EB092C5-0080-43F3-AF05-4F480696E45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  <p:extLst>
      <p:ext uri="{BB962C8B-B14F-4D97-AF65-F5344CB8AC3E}">
        <p14:creationId xmlns:p14="http://schemas.microsoft.com/office/powerpoint/2010/main" val="2015063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вертикально" type="tx">
  <p:cSld name="Фото - вертикально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14">
            <a:extLst>
              <a:ext uri="{FF2B5EF4-FFF2-40B4-BE49-F238E27FC236}">
                <a16:creationId xmlns:a16="http://schemas.microsoft.com/office/drawing/2014/main" id="{C0233620-ABE2-40BE-B45B-7DFE1CC8E2B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A44DF811-1181-4944-929D-125275556B7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33047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3 шт.">
  <p:cSld name="Фото - 3 шт.">
    <p:bg>
      <p:bgPr>
        <a:solidFill>
          <a:srgbClr val="22222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pic" idx="2"/>
          </p:nvPr>
        </p:nvSpPr>
        <p:spPr>
          <a:xfrm>
            <a:off x="4572398" y="0"/>
            <a:ext cx="3429001" cy="2565053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62" name="Shape 62"/>
          <p:cNvSpPr>
            <a:spLocks noGrp="1"/>
          </p:cNvSpPr>
          <p:nvPr>
            <p:ph type="pic" idx="3"/>
          </p:nvPr>
        </p:nvSpPr>
        <p:spPr>
          <a:xfrm>
            <a:off x="4572000" y="2585144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63" name="Shape 63"/>
          <p:cNvSpPr>
            <a:spLocks noGrp="1"/>
          </p:cNvSpPr>
          <p:nvPr>
            <p:ph type="pic" idx="4"/>
          </p:nvPr>
        </p:nvSpPr>
        <p:spPr>
          <a:xfrm>
            <a:off x="1143000" y="0"/>
            <a:ext cx="3411141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5" name="Shape 64">
            <a:extLst>
              <a:ext uri="{FF2B5EF4-FFF2-40B4-BE49-F238E27FC236}">
                <a16:creationId xmlns:a16="http://schemas.microsoft.com/office/drawing/2014/main" id="{BDD66709-5F6A-4994-BE50-CCD632F588F2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0C4AB3B-C15E-4E7F-BA3B-71CEAE8E0BE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6201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тата">
  <p:cSld name="Цитата">
    <p:bg>
      <p:bgPr>
        <a:solidFill>
          <a:srgbClr val="22222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6">
            <a:extLst>
              <a:ext uri="{FF2B5EF4-FFF2-40B4-BE49-F238E27FC236}">
                <a16:creationId xmlns:a16="http://schemas.microsoft.com/office/drawing/2014/main" id="{7FD99C42-6AFD-423B-BA51-3CE877C58AFB}"/>
              </a:ext>
            </a:extLst>
          </p:cNvPr>
          <p:cNvSpPr>
            <a:spLocks/>
          </p:cNvSpPr>
          <p:nvPr/>
        </p:nvSpPr>
        <p:spPr bwMode="auto">
          <a:xfrm>
            <a:off x="1390650" y="1246188"/>
            <a:ext cx="6362700" cy="2757487"/>
          </a:xfrm>
          <a:custGeom>
            <a:avLst/>
            <a:gdLst>
              <a:gd name="T0" fmla="*/ 1244 w 120000"/>
              <a:gd name="T1" fmla="*/ 0 h 120000"/>
              <a:gd name="T2" fmla="*/ 0 w 120000"/>
              <a:gd name="T3" fmla="*/ 2866 h 120000"/>
              <a:gd name="T4" fmla="*/ 0 w 120000"/>
              <a:gd name="T5" fmla="*/ 104388 h 120000"/>
              <a:gd name="T6" fmla="*/ 1244 w 120000"/>
              <a:gd name="T7" fmla="*/ 107255 h 120000"/>
              <a:gd name="T8" fmla="*/ 95716 w 120000"/>
              <a:gd name="T9" fmla="*/ 107255 h 120000"/>
              <a:gd name="T10" fmla="*/ 99166 w 120000"/>
              <a:gd name="T11" fmla="*/ 120000 h 120000"/>
              <a:gd name="T12" fmla="*/ 102616 w 120000"/>
              <a:gd name="T13" fmla="*/ 107255 h 120000"/>
              <a:gd name="T14" fmla="*/ 118755 w 120000"/>
              <a:gd name="T15" fmla="*/ 107255 h 120000"/>
              <a:gd name="T16" fmla="*/ 120000 w 120000"/>
              <a:gd name="T17" fmla="*/ 104388 h 120000"/>
              <a:gd name="T18" fmla="*/ 120000 w 120000"/>
              <a:gd name="T19" fmla="*/ 2866 h 120000"/>
              <a:gd name="T20" fmla="*/ 118755 w 120000"/>
              <a:gd name="T21" fmla="*/ 0 h 120000"/>
              <a:gd name="T22" fmla="*/ 1244 w 120000"/>
              <a:gd name="T23" fmla="*/ 0 h 120000"/>
              <a:gd name="T24" fmla="*/ 0 w 120000"/>
              <a:gd name="T25" fmla="*/ 0 h 120000"/>
              <a:gd name="T26" fmla="*/ 120000 w 120000"/>
              <a:gd name="T27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120000" h="120000" extrusionOk="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6775" tIns="26775" rIns="26775" bIns="26775" anchor="ctr"/>
          <a:lstStyle/>
          <a:p>
            <a:endParaRPr lang="ru-RU"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611808" y="1533673"/>
            <a:ext cx="5920384" cy="133373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1357312" y="4107656"/>
            <a:ext cx="6429376" cy="49807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3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" name="Shape 70">
            <a:extLst>
              <a:ext uri="{FF2B5EF4-FFF2-40B4-BE49-F238E27FC236}">
                <a16:creationId xmlns:a16="http://schemas.microsoft.com/office/drawing/2014/main" id="{52AFD210-8DCA-42A0-A228-47E0E15F559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9877D4E-D7FC-4B1A-857E-2E401BD03D5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4277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Цитата">
  <p:cSld name="1_Цитата">
    <p:bg>
      <p:bgPr>
        <a:solidFill>
          <a:schemeClr val="accen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250531" y="1393031"/>
            <a:ext cx="3536157" cy="190269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body" idx="3"/>
          </p:nvPr>
        </p:nvSpPr>
        <p:spPr>
          <a:xfrm>
            <a:off x="4250531" y="4086324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spcFirstLastPara="1" anchor="ctr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75">
            <a:extLst>
              <a:ext uri="{FF2B5EF4-FFF2-40B4-BE49-F238E27FC236}">
                <a16:creationId xmlns:a16="http://schemas.microsoft.com/office/drawing/2014/main" id="{8034FF0F-218A-4300-B47E-99E04061D24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0E2C30A-7FA2-4907-9D27-7F4BEE059381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52537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">
  <p:cSld name="Фото">
    <p:bg>
      <p:bgPr>
        <a:solidFill>
          <a:srgbClr val="22222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3" name="Shape 78">
            <a:extLst>
              <a:ext uri="{FF2B5EF4-FFF2-40B4-BE49-F238E27FC236}">
                <a16:creationId xmlns:a16="http://schemas.microsoft.com/office/drawing/2014/main" id="{24E4ECF9-2B08-4207-849B-49463533FB2D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7886BAE-5EFC-4B44-8AE3-6C5BFC6E2C20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93701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Пустой">
    <p:bg>
      <p:bgPr>
        <a:solidFill>
          <a:srgbClr val="22222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0">
            <a:extLst>
              <a:ext uri="{FF2B5EF4-FFF2-40B4-BE49-F238E27FC236}">
                <a16:creationId xmlns:a16="http://schemas.microsoft.com/office/drawing/2014/main" id="{2CF8EB9A-62C4-46EA-A92A-DA4B001F068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4E77579-D87C-4883-84B1-7ABA9217D234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27299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1_Пустой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2">
            <a:extLst>
              <a:ext uri="{FF2B5EF4-FFF2-40B4-BE49-F238E27FC236}">
                <a16:creationId xmlns:a16="http://schemas.microsoft.com/office/drawing/2014/main" id="{BB377E54-3819-4FF1-A93B-51CA484DB7D6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A2D0691-4D2F-41FF-AE7D-AAC15539434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5559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ункты">
  <p:cSld name="Заголовок и пункты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" name="Shape 21">
            <a:extLst>
              <a:ext uri="{FF2B5EF4-FFF2-40B4-BE49-F238E27FC236}">
                <a16:creationId xmlns:a16="http://schemas.microsoft.com/office/drawing/2014/main" id="{4D00AE10-D413-4C46-A2D9-E5F7E9F786E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7E1A452-25FC-4A78-A660-F26FC1FD2E01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91750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 type="title">
  <p:cSld name="Заголовок и подзаголовок">
    <p:bg>
      <p:bgPr>
        <a:solidFill>
          <a:srgbClr val="22222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hape 23">
            <a:extLst>
              <a:ext uri="{FF2B5EF4-FFF2-40B4-BE49-F238E27FC236}">
                <a16:creationId xmlns:a16="http://schemas.microsoft.com/office/drawing/2014/main" id="{230B1ADF-8217-4AFF-B49B-EF11CC69151E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3238500"/>
            <a:ext cx="6429375" cy="0"/>
          </a:xfrm>
          <a:prstGeom prst="straightConnector1">
            <a:avLst/>
          </a:prstGeom>
          <a:noFill/>
          <a:ln w="12700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26">
            <a:extLst>
              <a:ext uri="{FF2B5EF4-FFF2-40B4-BE49-F238E27FC236}">
                <a16:creationId xmlns:a16="http://schemas.microsoft.com/office/drawing/2014/main" id="{EC94293E-70BA-46F2-A737-6DE30594DDBF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99CCB47C-8B30-4D45-B124-9D3CC3788170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488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bg>
      <p:bgPr>
        <a:solidFill>
          <a:srgbClr val="22222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3" name="Shape 32">
            <a:extLst>
              <a:ext uri="{FF2B5EF4-FFF2-40B4-BE49-F238E27FC236}">
                <a16:creationId xmlns:a16="http://schemas.microsoft.com/office/drawing/2014/main" id="{79E42C2D-C9C5-474A-8084-1EF4C385A394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928BC7D9-BFA4-4EB1-9B03-C88FEA7F5585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34187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>
  <p:cSld name="1_Заголовок и подзаголовок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hape 34">
            <a:extLst>
              <a:ext uri="{FF2B5EF4-FFF2-40B4-BE49-F238E27FC236}">
                <a16:creationId xmlns:a16="http://schemas.microsoft.com/office/drawing/2014/main" id="{06D8E288-0D3B-4C25-AC17-757B6FA2CBE2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3238500"/>
            <a:ext cx="6429375" cy="0"/>
          </a:xfrm>
          <a:prstGeom prst="straightConnector1">
            <a:avLst/>
          </a:prstGeom>
          <a:noFill/>
          <a:ln w="12700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37">
            <a:extLst>
              <a:ext uri="{FF2B5EF4-FFF2-40B4-BE49-F238E27FC236}">
                <a16:creationId xmlns:a16="http://schemas.microsoft.com/office/drawing/2014/main" id="{7D474AFF-C160-491F-A1E7-A7AF919C1983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58088" y="22066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23B27429-5B8D-4315-A492-7737F600DB68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25259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- по центру">
  <p:cSld name="Заголовок - по центру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357312" y="2129730"/>
            <a:ext cx="6429376" cy="238422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" name="Shape 40">
            <a:extLst>
              <a:ext uri="{FF2B5EF4-FFF2-40B4-BE49-F238E27FC236}">
                <a16:creationId xmlns:a16="http://schemas.microsoft.com/office/drawing/2014/main" id="{18481256-F69B-4DC8-9FF6-284710F8A6E8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36B712A9-1545-46F9-85C0-79230B5B012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8966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ункты, дополн.">
  <p:cSld name="Заголовок и пункты, дополн.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49">
            <a:extLst>
              <a:ext uri="{FF2B5EF4-FFF2-40B4-BE49-F238E27FC236}">
                <a16:creationId xmlns:a16="http://schemas.microsoft.com/office/drawing/2014/main" id="{A5B8B520-35E8-4023-93FA-58FC089C0DED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D8DA692-3D8C-4163-BFF9-2C20525E9616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43852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ункты и фото">
  <p:cSld name="Заголовок, пункты и фото">
    <p:bg>
      <p:bgPr>
        <a:solidFill>
          <a:srgbClr val="22222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pic" idx="2"/>
          </p:nvPr>
        </p:nvSpPr>
        <p:spPr>
          <a:xfrm>
            <a:off x="4893468" y="810369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3321845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1357312" y="1446609"/>
            <a:ext cx="3321845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" name="Shape 55">
            <a:extLst>
              <a:ext uri="{FF2B5EF4-FFF2-40B4-BE49-F238E27FC236}">
                <a16:creationId xmlns:a16="http://schemas.microsoft.com/office/drawing/2014/main" id="{DE78F804-9D63-4182-B61C-CE3E2C619D7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F3FB8C-DD68-46C0-A12F-524B78F4A293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23112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нкты">
  <p:cSld name="Пункты">
    <p:bg>
      <p:bgPr>
        <a:solidFill>
          <a:srgbClr val="22222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" name="Shape 59">
            <a:extLst>
              <a:ext uri="{FF2B5EF4-FFF2-40B4-BE49-F238E27FC236}">
                <a16:creationId xmlns:a16="http://schemas.microsoft.com/office/drawing/2014/main" id="{5CE498B5-FA77-46C6-8B1D-F05D767E813E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EFA03AB-AF84-48D7-AB7D-FD323995DE03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6935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6" name="Shape 6">
            <a:extLst>
              <a:ext uri="{FF2B5EF4-FFF2-40B4-BE49-F238E27FC236}">
                <a16:creationId xmlns:a16="http://schemas.microsoft.com/office/drawing/2014/main" id="{6E58C6BD-C401-4988-9F5F-00DC3533E8A0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523875"/>
            <a:ext cx="6429375" cy="0"/>
          </a:xfrm>
          <a:prstGeom prst="straightConnector1">
            <a:avLst/>
          </a:prstGeom>
          <a:noFill/>
          <a:ln w="9525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7" name="Shape 7">
            <a:extLst>
              <a:ext uri="{FF2B5EF4-FFF2-40B4-BE49-F238E27FC236}">
                <a16:creationId xmlns:a16="http://schemas.microsoft.com/office/drawing/2014/main" id="{7017ED3D-5630-42F2-BC7D-595FEE6C35C4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1357313" y="809625"/>
            <a:ext cx="642937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  <p:sp>
        <p:nvSpPr>
          <p:cNvPr id="1028" name="Shape 8">
            <a:extLst>
              <a:ext uri="{FF2B5EF4-FFF2-40B4-BE49-F238E27FC236}">
                <a16:creationId xmlns:a16="http://schemas.microsoft.com/office/drawing/2014/main" id="{458CADA1-D03B-4956-9692-2E2AB3C1D0E0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1357313" y="1446213"/>
            <a:ext cx="6429375" cy="322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  <p:sp>
        <p:nvSpPr>
          <p:cNvPr id="1029" name="Shape 9">
            <a:extLst>
              <a:ext uri="{FF2B5EF4-FFF2-40B4-BE49-F238E27FC236}">
                <a16:creationId xmlns:a16="http://schemas.microsoft.com/office/drawing/2014/main" id="{1F1FD990-6110-4C40-8080-679BAC36BF3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 bwMode="auto">
          <a:xfrm>
            <a:off x="7570788" y="227013"/>
            <a:ext cx="2127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6775" tIns="26775" rIns="26775" bIns="26775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80000"/>
              </a:lnSpc>
              <a:buClr>
                <a:srgbClr val="838787"/>
              </a:buClr>
              <a:buFont typeface="Arial" panose="020B0604020202020204" pitchFamily="34" charset="0"/>
              <a:buNone/>
              <a:defRPr sz="1200">
                <a:solidFill>
                  <a:srgbClr val="838787"/>
                </a:solidFill>
              </a:defRPr>
            </a:lvl1pPr>
          </a:lstStyle>
          <a:p>
            <a:fld id="{3B0F214E-9708-4DDE-A3C0-E6DC5A983F56}" type="slidenum">
              <a:rPr lang="en-US" altLang="ru-RU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A6FE065-4302-47B9-ADD4-B4C85CA956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34" b="91570" l="10000" r="90000">
                        <a14:foregroundMark x1="51667" y1="7934" x2="51667" y2="7934"/>
                        <a14:foregroundMark x1="47619" y1="8264" x2="59167" y2="13058"/>
                        <a14:foregroundMark x1="59167" y1="13058" x2="59167" y2="13058"/>
                        <a14:foregroundMark x1="50238" y1="91240" x2="53929" y2="86281"/>
                        <a14:foregroundMark x1="52262" y1="90413" x2="49881" y2="91570"/>
                      </a14:backgroundRemoval>
                    </a14:imgEffect>
                  </a14:imgLayer>
                </a14:imgProps>
              </a:ext>
            </a:extLst>
          </a:blip>
          <a:srcRect l="13812" r="15192"/>
          <a:stretch/>
        </p:blipFill>
        <p:spPr>
          <a:xfrm>
            <a:off x="323528" y="987574"/>
            <a:ext cx="2960886" cy="3003798"/>
          </a:xfrm>
          <a:prstGeom prst="rect">
            <a:avLst/>
          </a:prstGeom>
        </p:spPr>
      </p:pic>
      <p:sp>
        <p:nvSpPr>
          <p:cNvPr id="17411" name="Shape 88">
            <a:extLst>
              <a:ext uri="{FF2B5EF4-FFF2-40B4-BE49-F238E27FC236}">
                <a16:creationId xmlns:a16="http://schemas.microsoft.com/office/drawing/2014/main" id="{3D5109B2-78E6-40CB-97E9-274D7B21A5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9063" y="1219200"/>
            <a:ext cx="3536950" cy="282575"/>
          </a:xfrm>
        </p:spPr>
        <p:txBody>
          <a:bodyPr lIns="26775" tIns="26775" rIns="26775" bIns="26775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DC2CA"/>
              </a:buClr>
              <a:buFont typeface="Arial" panose="020B0604020202020204" pitchFamily="34" charset="0"/>
              <a:buNone/>
            </a:pP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PHP.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Базовый</a:t>
            </a: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уровень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412" name="Shape 89">
            <a:extLst>
              <a:ext uri="{FF2B5EF4-FFF2-40B4-BE49-F238E27FC236}">
                <a16:creationId xmlns:a16="http://schemas.microsoft.com/office/drawing/2014/main" id="{BAD8C3FE-FBD5-41AB-9262-956A316E96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46525" y="1531938"/>
            <a:ext cx="3267075" cy="384175"/>
          </a:xfrm>
        </p:spPr>
        <p:txBody>
          <a:bodyPr lIns="26775" tIns="26775" rIns="26775" bIns="26775"/>
          <a:lstStyle/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C5D6E"/>
              </a:buClr>
              <a:buSzPts val="1700"/>
            </a:pPr>
            <a:r>
              <a:rPr lang="en-US" altLang="ru-RU" sz="2000" b="1" dirty="0" err="1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Урок</a:t>
            </a:r>
            <a:r>
              <a:rPr lang="en-US" altLang="ru-RU" sz="2000" b="1" dirty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ru-RU" sz="2000" b="1" dirty="0" smtClean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18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Shape 90">
            <a:extLst>
              <a:ext uri="{FF2B5EF4-FFF2-40B4-BE49-F238E27FC236}">
                <a16:creationId xmlns:a16="http://schemas.microsoft.com/office/drawing/2014/main" id="{BB1C2DD4-2AF2-48A6-B967-BD9FA923B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525" y="1937122"/>
            <a:ext cx="3765550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6775" tIns="26775" rIns="26775" bIns="2677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4C5D6E"/>
              </a:buClr>
            </a:pPr>
            <a:r>
              <a:rPr lang="ru-RU" altLang="ru-RU" sz="4000" dirty="0">
                <a:solidFill>
                  <a:srgbClr val="4C5D6E"/>
                </a:solidFill>
              </a:rPr>
              <a:t>Возможности</a:t>
            </a:r>
            <a:r>
              <a:rPr lang="en-US" altLang="ru-RU" sz="4000" dirty="0">
                <a:solidFill>
                  <a:srgbClr val="4C5D6E"/>
                </a:solidFill>
              </a:rPr>
              <a:t> в Laravel</a:t>
            </a:r>
            <a:endParaRPr lang="ru-RU" altLang="ru-RU" dirty="0"/>
          </a:p>
        </p:txBody>
      </p:sp>
      <p:sp>
        <p:nvSpPr>
          <p:cNvPr id="7" name="Shape 91">
            <a:extLst>
              <a:ext uri="{FF2B5EF4-FFF2-40B4-BE49-F238E27FC236}">
                <a16:creationId xmlns:a16="http://schemas.microsoft.com/office/drawing/2014/main" id="{0F58178E-3F4F-4C88-B259-54384F61B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9063" y="3146425"/>
            <a:ext cx="4600575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675" tIns="45675" rIns="45675" bIns="4567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342900" indent="-342900" eaLnBrk="1" hangingPunct="1">
              <a:buClr>
                <a:srgbClr val="99A8B7"/>
              </a:buClr>
              <a:buFont typeface="Arial" panose="020B0604020202020204" pitchFamily="34" charset="0"/>
              <a:buChar char="•"/>
            </a:pPr>
            <a:r>
              <a:rPr lang="ru-RU" altLang="ru-RU" sz="2400" dirty="0" smtClean="0">
                <a:solidFill>
                  <a:srgbClr val="99A8B7"/>
                </a:solidFill>
              </a:rPr>
              <a:t>Представления</a:t>
            </a:r>
            <a:endParaRPr lang="en-US" altLang="ru-RU" sz="2400" dirty="0" smtClean="0">
              <a:solidFill>
                <a:srgbClr val="99A8B7"/>
              </a:solidFill>
            </a:endParaRPr>
          </a:p>
          <a:p>
            <a:pPr marL="342900" indent="-342900" eaLnBrk="1" hangingPunct="1">
              <a:buClr>
                <a:srgbClr val="99A8B7"/>
              </a:buClr>
              <a:buFont typeface="Arial" panose="020B0604020202020204" pitchFamily="34" charset="0"/>
              <a:buChar char="•"/>
            </a:pPr>
            <a:r>
              <a:rPr lang="ru-RU" altLang="ru-RU" sz="2400" dirty="0" smtClean="0">
                <a:solidFill>
                  <a:srgbClr val="99A8B7"/>
                </a:solidFill>
              </a:rPr>
              <a:t>Шаблоны </a:t>
            </a:r>
            <a:r>
              <a:rPr lang="en-US" altLang="ru-RU" sz="2400" dirty="0">
                <a:solidFill>
                  <a:srgbClr val="99A8B7"/>
                </a:solidFill>
              </a:rPr>
              <a:t>Blade</a:t>
            </a:r>
            <a:endParaRPr lang="ru-RU" alt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D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hape 214">
            <a:extLst>
              <a:ext uri="{FF2B5EF4-FFF2-40B4-BE49-F238E27FC236}">
                <a16:creationId xmlns:a16="http://schemas.microsoft.com/office/drawing/2014/main" id="{CFE88110-170E-4E54-8BFE-B135D1190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71500"/>
            <a:ext cx="6853238" cy="399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3200">
                <a:solidFill>
                  <a:srgbClr val="F9F9FB"/>
                </a:solidFill>
              </a:rPr>
              <a:t>Домашнее задание</a:t>
            </a:r>
            <a:endParaRPr lang="ru-RU" altLang="ru-RU" sz="3200">
              <a:solidFill>
                <a:srgbClr val="F9F9F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19">
            <a:extLst>
              <a:ext uri="{FF2B5EF4-FFF2-40B4-BE49-F238E27FC236}">
                <a16:creationId xmlns:a16="http://schemas.microsoft.com/office/drawing/2014/main" id="{F79BED73-CEE9-4D83-9A4E-10EC1187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195486"/>
            <a:ext cx="6853238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4C5D6E"/>
              </a:buClr>
            </a:pPr>
            <a:r>
              <a:rPr lang="en-US" altLang="ru-RU" sz="3200" dirty="0" err="1">
                <a:solidFill>
                  <a:srgbClr val="4C5D6E"/>
                </a:solidFill>
              </a:rPr>
              <a:t>Домашнее</a:t>
            </a:r>
            <a:r>
              <a:rPr lang="en-US" altLang="ru-RU" sz="3200" dirty="0">
                <a:solidFill>
                  <a:srgbClr val="4C5D6E"/>
                </a:solidFill>
              </a:rPr>
              <a:t> </a:t>
            </a:r>
            <a:r>
              <a:rPr lang="en-US" altLang="ru-RU" sz="3200" dirty="0" err="1">
                <a:solidFill>
                  <a:srgbClr val="4C5D6E"/>
                </a:solidFill>
              </a:rPr>
              <a:t>задание</a:t>
            </a:r>
            <a:endParaRPr lang="ru-RU" alt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F8C86A-4D64-452E-95A2-3076443EDD80}"/>
              </a:ext>
            </a:extLst>
          </p:cNvPr>
          <p:cNvSpPr txBox="1"/>
          <p:nvPr/>
        </p:nvSpPr>
        <p:spPr>
          <a:xfrm>
            <a:off x="827584" y="1330912"/>
            <a:ext cx="7848872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Задача</a:t>
            </a:r>
            <a:r>
              <a:rPr lang="ru-RU" sz="2400" b="1" dirty="0" smtClean="0"/>
              <a:t>:</a:t>
            </a:r>
            <a:r>
              <a:rPr lang="en-US" sz="2400" b="1" dirty="0" smtClean="0"/>
              <a:t> </a:t>
            </a:r>
            <a:r>
              <a:rPr lang="ru-RU" sz="1800" dirty="0" smtClean="0"/>
              <a:t>Создать сво</a:t>
            </a:r>
            <a:r>
              <a:rPr lang="ru-RU" sz="1800" dirty="0"/>
              <a:t>й</a:t>
            </a:r>
            <a:r>
              <a:rPr lang="ru-RU" sz="1800" dirty="0" smtClean="0"/>
              <a:t> сайт по заданной структуре </a:t>
            </a:r>
            <a:r>
              <a:rPr lang="ru-RU" sz="1800" dirty="0"/>
              <a:t>используя </a:t>
            </a:r>
            <a:r>
              <a:rPr lang="ru-RU" sz="1800" dirty="0" smtClean="0"/>
              <a:t>Маршрутизацию, Контроллеры и Шаблоны </a:t>
            </a:r>
            <a:r>
              <a:rPr lang="en-US" sz="1800" dirty="0" smtClean="0"/>
              <a:t>Blade </a:t>
            </a:r>
            <a:r>
              <a:rPr lang="en-US" sz="1800" b="1" dirty="0" err="1" smtClean="0"/>
              <a:t>Laravel</a:t>
            </a:r>
            <a:r>
              <a:rPr lang="en-US" sz="1800" dirty="0" smtClean="0"/>
              <a:t>.</a:t>
            </a:r>
          </a:p>
          <a:p>
            <a:endParaRPr lang="ru-RU" sz="1800" dirty="0" smtClean="0"/>
          </a:p>
          <a:p>
            <a:r>
              <a:rPr lang="ru-RU" sz="1800" b="1" dirty="0" smtClean="0"/>
              <a:t>Структура сайта: </a:t>
            </a:r>
            <a:endParaRPr lang="en-US" sz="1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/>
              <a:t>Главная</a:t>
            </a:r>
            <a:r>
              <a:rPr lang="en-US" sz="1800" dirty="0" smtClean="0"/>
              <a:t> (main)</a:t>
            </a:r>
            <a:endParaRPr lang="ru-RU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О </a:t>
            </a:r>
            <a:r>
              <a:rPr lang="ru-RU" sz="1800" dirty="0" smtClean="0"/>
              <a:t>нас</a:t>
            </a:r>
            <a:r>
              <a:rPr lang="en-US" sz="1800" dirty="0" smtClean="0"/>
              <a:t> (about)</a:t>
            </a:r>
            <a:endParaRPr lang="ru-RU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/>
              <a:t>Продукты</a:t>
            </a:r>
            <a:r>
              <a:rPr lang="en-US" sz="1800" dirty="0" smtClean="0"/>
              <a:t> (products)</a:t>
            </a:r>
            <a:endParaRPr lang="ru-RU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/>
              <a:t>Контакты</a:t>
            </a:r>
            <a:r>
              <a:rPr lang="en-US" sz="1800" dirty="0" smtClean="0"/>
              <a:t> (contacts)</a:t>
            </a:r>
            <a:r>
              <a:rPr lang="ru-RU" sz="1800" dirty="0" smtClean="0"/>
              <a:t> </a:t>
            </a:r>
            <a:r>
              <a:rPr lang="ru-RU" sz="1800" dirty="0"/>
              <a:t/>
            </a:r>
            <a:br>
              <a:rPr lang="ru-RU" sz="1800" dirty="0"/>
            </a:br>
            <a:endParaRPr lang="ru-RU" sz="1800" dirty="0"/>
          </a:p>
          <a:p>
            <a:r>
              <a:rPr lang="ru-RU" sz="2000" b="1" dirty="0"/>
              <a:t>На проверку</a:t>
            </a:r>
            <a:r>
              <a:rPr lang="en-US" sz="2000" b="1" dirty="0"/>
              <a:t> </a:t>
            </a:r>
            <a:r>
              <a:rPr lang="ru-RU" sz="2000" b="1" dirty="0"/>
              <a:t>отправить:</a:t>
            </a:r>
          </a:p>
          <a:p>
            <a:r>
              <a:rPr lang="ru-RU" sz="1800" smtClean="0"/>
              <a:t>    </a:t>
            </a:r>
            <a:r>
              <a:rPr lang="ru-RU" sz="1800" dirty="0"/>
              <a:t>Файлы проекта </a:t>
            </a:r>
            <a:r>
              <a:rPr lang="en-US" sz="1800" dirty="0" err="1" smtClean="0"/>
              <a:t>Laravel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81449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2172</TotalTime>
  <Words>62</Words>
  <Application>Microsoft Office PowerPoint</Application>
  <PresentationFormat>Экран (16:9)</PresentationFormat>
  <Paragraphs>16</Paragraphs>
  <Slides>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Avenir</vt:lpstr>
      <vt:lpstr>Helvetica Neue</vt:lpstr>
      <vt:lpstr>New_Template7</vt:lpstr>
      <vt:lpstr>PHP. Базовый уровень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PHP. Базовый уровень</dc:title>
  <dc:creator>Admin</dc:creator>
  <cp:lastModifiedBy>Bakhrom Saidakbarkhodjaev</cp:lastModifiedBy>
  <cp:revision>323</cp:revision>
  <dcterms:modified xsi:type="dcterms:W3CDTF">2021-09-13T16:50:14Z</dcterms:modified>
</cp:coreProperties>
</file>