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laravel5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Запросы и ввод </a:t>
            </a:r>
            <a:r>
              <a:rPr lang="en-US" altLang="ru-RU" sz="2400" dirty="0">
                <a:solidFill>
                  <a:srgbClr val="99A8B7"/>
                </a:solidFill>
              </a:rPr>
              <a:t>(Request)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Базы данных:</a:t>
            </a:r>
            <a:r>
              <a:rPr lang="en-US" altLang="ru-RU" sz="2400" dirty="0">
                <a:solidFill>
                  <a:srgbClr val="99A8B7"/>
                </a:solidFill>
              </a:rPr>
              <a:t> </a:t>
            </a:r>
            <a:r>
              <a:rPr lang="ru-RU" altLang="ru-RU" sz="2400" dirty="0">
                <a:solidFill>
                  <a:srgbClr val="99A8B7"/>
                </a:solidFill>
              </a:rPr>
              <a:t>часть1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b="1" dirty="0"/>
              <a:t>Задача </a:t>
            </a:r>
          </a:p>
          <a:p>
            <a:r>
              <a:rPr lang="ru-RU" dirty="0"/>
              <a:t>Создайте динамическую страницу </a:t>
            </a:r>
            <a:r>
              <a:rPr lang="en-US" dirty="0">
                <a:hlinkClick r:id="rId4"/>
              </a:rPr>
              <a:t>http://laravel5/</a:t>
            </a:r>
            <a:r>
              <a:rPr lang="ru-RU" dirty="0">
                <a:hlinkClick r:id="rId4"/>
              </a:rPr>
              <a:t>articles</a:t>
            </a:r>
            <a:r>
              <a:rPr lang="en-US" dirty="0"/>
              <a:t> </a:t>
            </a:r>
            <a:r>
              <a:rPr lang="ru-RU" dirty="0"/>
              <a:t>для вывода статей на основе таблицы из базы данных</a:t>
            </a:r>
            <a:r>
              <a:rPr lang="en-US" dirty="0"/>
              <a:t> MySQL</a:t>
            </a:r>
            <a:r>
              <a:rPr lang="ru-RU" dirty="0"/>
              <a:t>: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Структура таблицы</a:t>
            </a:r>
            <a:r>
              <a:rPr lang="en-US" dirty="0"/>
              <a:t> </a:t>
            </a:r>
            <a:r>
              <a:rPr lang="en-US" b="1" dirty="0">
                <a:ln w="0"/>
                <a:solidFill>
                  <a:schemeClr val="accent1"/>
                </a:solidFill>
              </a:rPr>
              <a:t>articles</a:t>
            </a:r>
            <a:r>
              <a:rPr lang="ru-RU" dirty="0"/>
              <a:t>:  </a:t>
            </a:r>
            <a:endParaRPr lang="en-US" dirty="0"/>
          </a:p>
          <a:p>
            <a:endParaRPr lang="ru-RU" dirty="0"/>
          </a:p>
          <a:p>
            <a:r>
              <a:rPr lang="en-US" sz="12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r>
              <a:rPr lang="en-US" sz="12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r>
              <a:rPr lang="en-US" sz="12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200" dirty="0">
              <a:ln w="0"/>
              <a:solidFill>
                <a:schemeClr val="accent1"/>
              </a:solidFill>
            </a:endParaRPr>
          </a:p>
          <a:p>
            <a:r>
              <a:rPr lang="en-US" sz="1200" dirty="0">
                <a:ln w="0"/>
                <a:solidFill>
                  <a:schemeClr val="accent1"/>
                </a:solidFill>
              </a:rPr>
              <a:t>    `content` text ); </a:t>
            </a:r>
          </a:p>
          <a:p>
            <a:endParaRPr lang="en-US" sz="1200" dirty="0">
              <a:ln w="0"/>
              <a:solidFill>
                <a:schemeClr val="accent1"/>
              </a:solidFill>
            </a:endParaRPr>
          </a:p>
          <a:p>
            <a:r>
              <a:rPr lang="ru-RU" sz="1200" dirty="0">
                <a:ln w="0"/>
                <a:solidFill>
                  <a:schemeClr val="accent1"/>
                </a:solidFill>
              </a:rPr>
              <a:t>INSERT INTO `articles`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VALUES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(1, 'Создание динамических страниц', 'Текст статьи про динамические страницы.'),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>
                <a:ln w="0"/>
                <a:solidFill>
                  <a:schemeClr val="accent1"/>
                </a:solidFill>
              </a:rPr>
              <a:t>(2, 'Как поймать котёнка', 'Текст статьи про котят');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endParaRPr lang="ru-RU" sz="1200" dirty="0">
              <a:ln w="0"/>
              <a:solidFill>
                <a:schemeClr val="accent1"/>
              </a:solidFill>
            </a:endParaRPr>
          </a:p>
          <a:p>
            <a:endParaRPr lang="ru-RU" sz="1200" dirty="0">
              <a:ln w="0"/>
              <a:solidFill>
                <a:schemeClr val="accent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46612"/>
              </p:ext>
            </p:extLst>
          </p:nvPr>
        </p:nvGraphicFramePr>
        <p:xfrm>
          <a:off x="3806825" y="3806855"/>
          <a:ext cx="15303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Объект упаковщика для оболочки" showAsIcon="1" r:id="rId5" imgW="972360" imgH="746640" progId="Package">
                  <p:embed/>
                </p:oleObj>
              </mc:Choice>
              <mc:Fallback>
                <p:oleObj name="Объект упаковщика для оболочки" showAsIcon="1" r:id="rId5" imgW="972360" imgH="746640" progId="Package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6825" y="3806855"/>
                        <a:ext cx="153035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121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Пакет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339</cp:revision>
  <dcterms:modified xsi:type="dcterms:W3CDTF">2022-01-13T12:58:51Z</dcterms:modified>
</cp:coreProperties>
</file>