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hyperlink" Target="http://laravel/artic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19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4000" dirty="0">
                <a:solidFill>
                  <a:srgbClr val="4C5D6E"/>
                </a:solidFill>
              </a:rPr>
              <a:t>Возможности</a:t>
            </a:r>
            <a:r>
              <a:rPr lang="en-US" altLang="ru-RU" sz="4000" dirty="0">
                <a:solidFill>
                  <a:srgbClr val="4C5D6E"/>
                </a:solidFill>
              </a:rPr>
              <a:t> в 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146425"/>
            <a:ext cx="4600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99A8B7"/>
                </a:solidFill>
              </a:rPr>
              <a:t>Запросы и </a:t>
            </a:r>
            <a:r>
              <a:rPr lang="ru-RU" altLang="ru-RU" sz="2400" dirty="0" smtClean="0">
                <a:solidFill>
                  <a:srgbClr val="99A8B7"/>
                </a:solidFill>
              </a:rPr>
              <a:t>ввод </a:t>
            </a:r>
            <a:r>
              <a:rPr lang="en-US" altLang="ru-RU" sz="2400" dirty="0" smtClean="0">
                <a:solidFill>
                  <a:srgbClr val="99A8B7"/>
                </a:solidFill>
              </a:rPr>
              <a:t>(Request)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rgbClr val="99A8B7"/>
                </a:solidFill>
              </a:rPr>
              <a:t>Базы </a:t>
            </a:r>
            <a:r>
              <a:rPr lang="ru-RU" altLang="ru-RU" sz="2400" dirty="0" smtClean="0">
                <a:solidFill>
                  <a:srgbClr val="99A8B7"/>
                </a:solidFill>
              </a:rPr>
              <a:t>данных:</a:t>
            </a:r>
            <a:r>
              <a:rPr lang="en-US" altLang="ru-RU" sz="2400" dirty="0" smtClean="0">
                <a:solidFill>
                  <a:srgbClr val="99A8B7"/>
                </a:solidFill>
              </a:rPr>
              <a:t> </a:t>
            </a:r>
            <a:r>
              <a:rPr lang="ru-RU" altLang="ru-RU" sz="2400" dirty="0" smtClean="0">
                <a:solidFill>
                  <a:srgbClr val="99A8B7"/>
                </a:solidFill>
              </a:rPr>
              <a:t>часть1</a:t>
            </a:r>
            <a:endParaRPr lang="ru-RU" alt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95486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683568" y="987574"/>
            <a:ext cx="784887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8288"/>
            <a:r>
              <a:rPr lang="ru-RU" b="1" dirty="0"/>
              <a:t>Задача </a:t>
            </a:r>
          </a:p>
          <a:p>
            <a:r>
              <a:rPr lang="ru-RU" dirty="0"/>
              <a:t>Создайте динамическую </a:t>
            </a:r>
            <a:r>
              <a:rPr lang="ru-RU" dirty="0" smtClean="0"/>
              <a:t>страницу </a:t>
            </a:r>
            <a:r>
              <a:rPr lang="en-US" dirty="0" smtClean="0">
                <a:hlinkClick r:id="rId4"/>
              </a:rPr>
              <a:t>http://laravel/</a:t>
            </a:r>
            <a:r>
              <a:rPr lang="ru-RU" dirty="0" err="1" smtClean="0">
                <a:hlinkClick r:id="rId4"/>
              </a:rPr>
              <a:t>articles</a:t>
            </a:r>
            <a:r>
              <a:rPr lang="en-US" dirty="0"/>
              <a:t> </a:t>
            </a:r>
            <a:r>
              <a:rPr lang="ru-RU" dirty="0" smtClean="0"/>
              <a:t>для </a:t>
            </a:r>
            <a:r>
              <a:rPr lang="ru-RU" dirty="0"/>
              <a:t>вывода статей на основе </a:t>
            </a:r>
            <a:r>
              <a:rPr lang="ru-RU" dirty="0" smtClean="0"/>
              <a:t>таблицы из базы данных</a:t>
            </a:r>
            <a:r>
              <a:rPr lang="en-US" dirty="0" smtClean="0"/>
              <a:t> MySQL</a:t>
            </a:r>
            <a:r>
              <a:rPr lang="ru-RU" dirty="0" smtClean="0"/>
              <a:t>:</a:t>
            </a:r>
          </a:p>
          <a:p>
            <a:endParaRPr lang="en-US" dirty="0" smtClean="0"/>
          </a:p>
          <a:p>
            <a:endParaRPr lang="ru-RU" dirty="0"/>
          </a:p>
          <a:p>
            <a:r>
              <a:rPr lang="ru-RU" dirty="0" smtClean="0"/>
              <a:t>Структура </a:t>
            </a:r>
            <a:r>
              <a:rPr lang="ru-RU" dirty="0" smtClean="0"/>
              <a:t>таблицы</a:t>
            </a:r>
            <a:r>
              <a:rPr lang="en-US" dirty="0" smtClean="0"/>
              <a:t> </a:t>
            </a:r>
            <a:r>
              <a:rPr lang="en-US" b="1" dirty="0" smtClean="0">
                <a:ln w="0"/>
                <a:solidFill>
                  <a:schemeClr val="accent1"/>
                </a:solidFill>
              </a:rPr>
              <a:t>articles</a:t>
            </a:r>
            <a:r>
              <a:rPr lang="ru-RU" dirty="0" smtClean="0"/>
              <a:t>:  </a:t>
            </a:r>
            <a:endParaRPr lang="en-US" dirty="0" smtClean="0"/>
          </a:p>
          <a:p>
            <a:endParaRPr lang="ru-RU" dirty="0" smtClean="0"/>
          </a:p>
          <a:p>
            <a:r>
              <a:rPr lang="en-US" sz="1200" dirty="0" smtClean="0">
                <a:ln w="0"/>
                <a:solidFill>
                  <a:schemeClr val="accent1"/>
                </a:solidFill>
              </a:rPr>
              <a:t>CREATE </a:t>
            </a:r>
            <a:r>
              <a:rPr lang="en-US" sz="1200" dirty="0">
                <a:ln w="0"/>
                <a:solidFill>
                  <a:schemeClr val="accent1"/>
                </a:solidFill>
              </a:rPr>
              <a:t>TABLE `articles` (  </a:t>
            </a:r>
            <a:endParaRPr lang="ru-RU" sz="1200" dirty="0" smtClean="0">
              <a:ln w="0"/>
              <a:solidFill>
                <a:schemeClr val="accent1"/>
              </a:solidFill>
            </a:endParaRPr>
          </a:p>
          <a:p>
            <a:r>
              <a:rPr lang="en-US" sz="1200" dirty="0" smtClean="0">
                <a:ln w="0"/>
                <a:solidFill>
                  <a:schemeClr val="accent1"/>
                </a:solidFill>
              </a:rPr>
              <a:t>   `</a:t>
            </a:r>
            <a:r>
              <a:rPr lang="en-US" sz="1200" dirty="0">
                <a:ln w="0"/>
                <a:solidFill>
                  <a:schemeClr val="accent1"/>
                </a:solidFill>
              </a:rPr>
              <a:t>id` </a:t>
            </a:r>
            <a:r>
              <a:rPr lang="en-US" sz="1200" dirty="0" err="1">
                <a:ln w="0"/>
                <a:solidFill>
                  <a:schemeClr val="accent1"/>
                </a:solidFill>
              </a:rPr>
              <a:t>int</a:t>
            </a:r>
            <a:r>
              <a:rPr lang="en-US" sz="1200" dirty="0">
                <a:ln w="0"/>
                <a:solidFill>
                  <a:schemeClr val="accent1"/>
                </a:solidFill>
              </a:rPr>
              <a:t>(11) NOT NULL,  </a:t>
            </a:r>
            <a:endParaRPr lang="ru-RU" sz="1200" dirty="0" smtClean="0">
              <a:ln w="0"/>
              <a:solidFill>
                <a:schemeClr val="accent1"/>
              </a:solidFill>
            </a:endParaRPr>
          </a:p>
          <a:p>
            <a:r>
              <a:rPr lang="en-US" sz="1200" dirty="0" smtClean="0">
                <a:ln w="0"/>
                <a:solidFill>
                  <a:schemeClr val="accent1"/>
                </a:solidFill>
              </a:rPr>
              <a:t>    `</a:t>
            </a:r>
            <a:r>
              <a:rPr lang="en-US" sz="1200" dirty="0">
                <a:ln w="0"/>
                <a:solidFill>
                  <a:schemeClr val="accent1"/>
                </a:solidFill>
              </a:rPr>
              <a:t>title` varchar(255) </a:t>
            </a:r>
            <a:r>
              <a:rPr lang="en-US" sz="1200" dirty="0" smtClean="0">
                <a:ln w="0"/>
                <a:solidFill>
                  <a:schemeClr val="accent1"/>
                </a:solidFill>
              </a:rPr>
              <a:t>DEFAULT </a:t>
            </a:r>
            <a:r>
              <a:rPr lang="en-US" sz="1200" dirty="0">
                <a:ln w="0"/>
                <a:solidFill>
                  <a:schemeClr val="accent1"/>
                </a:solidFill>
              </a:rPr>
              <a:t>NULL,  </a:t>
            </a:r>
            <a:endParaRPr lang="ru-RU" sz="1200" dirty="0" smtClean="0">
              <a:ln w="0"/>
              <a:solidFill>
                <a:schemeClr val="accent1"/>
              </a:solidFill>
            </a:endParaRPr>
          </a:p>
          <a:p>
            <a:r>
              <a:rPr lang="en-US" sz="1200" dirty="0" smtClean="0">
                <a:ln w="0"/>
                <a:solidFill>
                  <a:schemeClr val="accent1"/>
                </a:solidFill>
              </a:rPr>
              <a:t>    `</a:t>
            </a:r>
            <a:r>
              <a:rPr lang="en-US" sz="1200" dirty="0">
                <a:ln w="0"/>
                <a:solidFill>
                  <a:schemeClr val="accent1"/>
                </a:solidFill>
              </a:rPr>
              <a:t>content` </a:t>
            </a:r>
            <a:r>
              <a:rPr lang="en-US" sz="1200" dirty="0" smtClean="0">
                <a:ln w="0"/>
                <a:solidFill>
                  <a:schemeClr val="accent1"/>
                </a:solidFill>
              </a:rPr>
              <a:t>text ); </a:t>
            </a:r>
          </a:p>
          <a:p>
            <a:endParaRPr lang="en-US" sz="1200" dirty="0" smtClean="0">
              <a:ln w="0"/>
              <a:solidFill>
                <a:schemeClr val="accent1"/>
              </a:solidFill>
            </a:endParaRPr>
          </a:p>
          <a:p>
            <a:r>
              <a:rPr lang="ru-RU" sz="1200" dirty="0" err="1">
                <a:ln w="0"/>
                <a:solidFill>
                  <a:schemeClr val="accent1"/>
                </a:solidFill>
              </a:rPr>
              <a:t>INSERT</a:t>
            </a:r>
            <a:r>
              <a:rPr lang="ru-RU" sz="1200" dirty="0">
                <a:ln w="0"/>
                <a:solidFill>
                  <a:schemeClr val="accent1"/>
                </a:solidFill>
              </a:rPr>
              <a:t> 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INTO</a:t>
            </a:r>
            <a:r>
              <a:rPr lang="ru-RU" sz="1200" dirty="0">
                <a:ln w="0"/>
                <a:solidFill>
                  <a:schemeClr val="accent1"/>
                </a:solidFill>
              </a:rPr>
              <a:t> 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articles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 (`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id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`, 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title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`, `</a:t>
            </a:r>
            <a:r>
              <a:rPr lang="ru-RU" sz="1200" dirty="0" err="1">
                <a:ln w="0"/>
                <a:solidFill>
                  <a:schemeClr val="accent1"/>
                </a:solidFill>
              </a:rPr>
              <a:t>content</a:t>
            </a:r>
            <a:r>
              <a:rPr lang="ru-RU" sz="1200" dirty="0">
                <a:ln w="0"/>
                <a:solidFill>
                  <a:schemeClr val="accent1"/>
                </a:solidFill>
              </a:rPr>
              <a:t>`) </a:t>
            </a:r>
            <a:r>
              <a:rPr lang="ru-RU" sz="1200" dirty="0" err="1" smtClean="0">
                <a:ln w="0"/>
                <a:solidFill>
                  <a:schemeClr val="accent1"/>
                </a:solidFill>
              </a:rPr>
              <a:t>VALUES</a:t>
            </a:r>
            <a:r>
              <a:rPr lang="en-US" sz="1200" dirty="0" smtClean="0">
                <a:ln w="0"/>
                <a:solidFill>
                  <a:schemeClr val="accent1"/>
                </a:solidFill>
              </a:rPr>
              <a:t> </a:t>
            </a:r>
            <a:r>
              <a:rPr lang="ru-RU" sz="1200" dirty="0" smtClean="0">
                <a:ln w="0"/>
                <a:solidFill>
                  <a:schemeClr val="accent1"/>
                </a:solidFill>
              </a:rPr>
              <a:t>(</a:t>
            </a:r>
            <a:r>
              <a:rPr lang="ru-RU" sz="1200" dirty="0">
                <a:ln w="0"/>
                <a:solidFill>
                  <a:schemeClr val="accent1"/>
                </a:solidFill>
              </a:rPr>
              <a:t>1, 'Создание динамических страниц', 'Текст статьи про динамические страницы</a:t>
            </a:r>
            <a:r>
              <a:rPr lang="ru-RU" sz="1200" dirty="0" smtClean="0">
                <a:ln w="0"/>
                <a:solidFill>
                  <a:schemeClr val="accent1"/>
                </a:solidFill>
              </a:rPr>
              <a:t>.'),</a:t>
            </a:r>
            <a:r>
              <a:rPr lang="en-US" sz="1200" dirty="0" smtClean="0">
                <a:ln w="0"/>
                <a:solidFill>
                  <a:schemeClr val="accent1"/>
                </a:solidFill>
              </a:rPr>
              <a:t> </a:t>
            </a:r>
            <a:r>
              <a:rPr lang="ru-RU" sz="1200" dirty="0" smtClean="0">
                <a:ln w="0"/>
                <a:solidFill>
                  <a:schemeClr val="accent1"/>
                </a:solidFill>
              </a:rPr>
              <a:t>(</a:t>
            </a:r>
            <a:r>
              <a:rPr lang="ru-RU" sz="1200" dirty="0">
                <a:ln w="0"/>
                <a:solidFill>
                  <a:schemeClr val="accent1"/>
                </a:solidFill>
              </a:rPr>
              <a:t>2, 'Как поймать котёнка', 'Текст статьи про котят');</a:t>
            </a:r>
            <a:endParaRPr lang="en-US" sz="1200" dirty="0" smtClean="0">
              <a:ln w="0"/>
              <a:solidFill>
                <a:schemeClr val="accent1"/>
              </a:solidFill>
            </a:endParaRPr>
          </a:p>
          <a:p>
            <a:endParaRPr lang="ru-RU" sz="1200" dirty="0" smtClean="0">
              <a:ln w="0"/>
              <a:solidFill>
                <a:schemeClr val="accent1"/>
              </a:solidFill>
            </a:endParaRPr>
          </a:p>
          <a:p>
            <a:endParaRPr lang="ru-RU" sz="1200" dirty="0" smtClean="0">
              <a:ln w="0"/>
              <a:solidFill>
                <a:schemeClr val="accent1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052743"/>
              </p:ext>
            </p:extLst>
          </p:nvPr>
        </p:nvGraphicFramePr>
        <p:xfrm>
          <a:off x="4067944" y="3939902"/>
          <a:ext cx="997665" cy="768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Объект упаковщика для оболочки" showAsIcon="1" r:id="rId5" imgW="634680" imgH="488520" progId="Package">
                  <p:embed/>
                </p:oleObj>
              </mc:Choice>
              <mc:Fallback>
                <p:oleObj name="Объект упаковщика для оболочки" showAsIcon="1" r:id="rId5" imgW="634680" imgH="488520" progId="Package">
                  <p:embed/>
                  <p:pic>
                    <p:nvPicPr>
                      <p:cNvPr id="3" name="Объект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7944" y="3939902"/>
                        <a:ext cx="997665" cy="768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116</Words>
  <Application>Microsoft Office PowerPoint</Application>
  <PresentationFormat>Экран (16:9)</PresentationFormat>
  <Paragraphs>19</Paragraphs>
  <Slides>3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Avenir</vt:lpstr>
      <vt:lpstr>Helvetica Neue</vt:lpstr>
      <vt:lpstr>New_Template7</vt:lpstr>
      <vt:lpstr>Пакет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336</cp:revision>
  <dcterms:modified xsi:type="dcterms:W3CDTF">2021-09-15T18:31:11Z</dcterms:modified>
</cp:coreProperties>
</file>