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4" y="2133600"/>
            <a:ext cx="5197476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Создание библиотек, Работа с файлами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endParaRPr lang="ru-RU" altLang="ru-RU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Задача:</a:t>
            </a:r>
            <a:r>
              <a:rPr lang="en-US" sz="1800" b="1" dirty="0"/>
              <a:t> </a:t>
            </a:r>
            <a:r>
              <a:rPr lang="ru-RU" sz="1800" dirty="0"/>
              <a:t>Создать свой сайт по заданной структуре используя функции </a:t>
            </a:r>
            <a:r>
              <a:rPr lang="en-US" sz="1800" b="1" i="1" dirty="0"/>
              <a:t>include</a:t>
            </a:r>
            <a:r>
              <a:rPr lang="en-US" sz="1800" dirty="0"/>
              <a:t>, </a:t>
            </a:r>
            <a:r>
              <a:rPr lang="en-US" sz="1800" b="1" i="1" dirty="0"/>
              <a:t>require</a:t>
            </a:r>
            <a:r>
              <a:rPr lang="en-US" sz="1800" dirty="0"/>
              <a:t> </a:t>
            </a:r>
            <a:r>
              <a:rPr lang="en-US" sz="1800" b="1" dirty="0"/>
              <a:t>PHP</a:t>
            </a:r>
            <a:r>
              <a:rPr lang="ru-RU" sz="1800" dirty="0"/>
              <a:t>:</a:t>
            </a:r>
            <a:endParaRPr lang="en-US" sz="1800" dirty="0"/>
          </a:p>
          <a:p>
            <a:endParaRPr lang="ru-RU" sz="1800" dirty="0"/>
          </a:p>
          <a:p>
            <a:r>
              <a:rPr lang="ru-RU" sz="1800" b="1" dirty="0"/>
              <a:t>Структура сайта: 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Главная</a:t>
            </a:r>
            <a:r>
              <a:rPr lang="en-US" sz="1800" dirty="0"/>
              <a:t> (</a:t>
            </a:r>
            <a:r>
              <a:rPr lang="en-US" sz="1800" dirty="0" err="1"/>
              <a:t>main.php</a:t>
            </a:r>
            <a:r>
              <a:rPr lang="en-US" sz="1800" dirty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 нас</a:t>
            </a:r>
            <a:r>
              <a:rPr lang="en-US" sz="1800" dirty="0"/>
              <a:t> (</a:t>
            </a:r>
            <a:r>
              <a:rPr lang="en-US" sz="1800" dirty="0" err="1"/>
              <a:t>about.php</a:t>
            </a:r>
            <a:r>
              <a:rPr lang="en-US" sz="1800" dirty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Продукты</a:t>
            </a:r>
            <a:r>
              <a:rPr lang="en-US" sz="1800" dirty="0"/>
              <a:t> (</a:t>
            </a:r>
            <a:r>
              <a:rPr lang="en-US" sz="1800" dirty="0" err="1"/>
              <a:t>products.php</a:t>
            </a:r>
            <a:r>
              <a:rPr lang="en-US" sz="1800" dirty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Контакты</a:t>
            </a:r>
            <a:r>
              <a:rPr lang="en-US" sz="1800" dirty="0"/>
              <a:t> (</a:t>
            </a:r>
            <a:r>
              <a:rPr lang="en-US" sz="1800" dirty="0" err="1"/>
              <a:t>contacts.php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ru-RU" sz="1800" b="1" dirty="0"/>
              <a:t>Общие файлы: </a:t>
            </a:r>
            <a:r>
              <a:rPr lang="en-US" sz="1800" dirty="0" err="1"/>
              <a:t>header.php</a:t>
            </a:r>
            <a:r>
              <a:rPr lang="en-US" sz="1800" dirty="0"/>
              <a:t>, </a:t>
            </a:r>
            <a:r>
              <a:rPr lang="en-US" sz="1800" dirty="0" err="1"/>
              <a:t>navbar.php</a:t>
            </a:r>
            <a:r>
              <a:rPr lang="en-US" sz="1800" dirty="0"/>
              <a:t>, </a:t>
            </a:r>
            <a:r>
              <a:rPr lang="en-US" sz="1800" dirty="0" err="1"/>
              <a:t>footer.php</a:t>
            </a:r>
            <a:endParaRPr lang="ru-RU" sz="1800" dirty="0"/>
          </a:p>
          <a:p>
            <a:endParaRPr lang="en-US" sz="2000" b="1" dirty="0"/>
          </a:p>
          <a:p>
            <a:r>
              <a:rPr lang="ru-RU" sz="1800" b="1" dirty="0"/>
              <a:t>На проверку</a:t>
            </a:r>
            <a:r>
              <a:rPr lang="en-US" sz="1800" b="1" dirty="0"/>
              <a:t> </a:t>
            </a:r>
            <a:r>
              <a:rPr lang="ru-RU" sz="1800" b="1" dirty="0"/>
              <a:t>отправить:</a:t>
            </a:r>
          </a:p>
          <a:p>
            <a:r>
              <a:rPr lang="ru-RU" sz="1800" dirty="0"/>
              <a:t>    Файлы проекта</a:t>
            </a:r>
            <a:r>
              <a:rPr lang="en-US" sz="1800" dirty="0"/>
              <a:t> php</a:t>
            </a:r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81</Words>
  <Application>Microsoft Office PowerPoint</Application>
  <PresentationFormat>Экран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136</cp:revision>
  <dcterms:modified xsi:type="dcterms:W3CDTF">2022-08-18T16:49:56Z</dcterms:modified>
</cp:coreProperties>
</file>