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2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catego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laravel/new_post" TargetMode="External"/><Relationship Id="rId4" Type="http://schemas.openxmlformats.org/officeDocument/2006/relationships/hyperlink" Target="http://laravel/category_show?id=xx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Socialite 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авторизации через аккаунт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Google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indent="360363"/>
            <a:r>
              <a:rPr lang="ru-RU" sz="1600" b="1" dirty="0" smtClean="0"/>
              <a:t>Задача</a:t>
            </a:r>
            <a:r>
              <a:rPr lang="en-US" sz="1600" dirty="0" smtClean="0"/>
              <a:t>: </a:t>
            </a:r>
            <a:r>
              <a:rPr lang="ru-RU" sz="1600" dirty="0"/>
              <a:t> Реализуйте доску объявлений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(пример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en-US" sz="1600" b="1" dirty="0" err="1" smtClean="0"/>
              <a:t>olx.ux</a:t>
            </a:r>
            <a:r>
              <a:rPr lang="en-US" sz="1600" dirty="0" smtClean="0"/>
              <a:t>, </a:t>
            </a:r>
            <a:r>
              <a:rPr lang="en-US" sz="1600" b="1" dirty="0" smtClean="0"/>
              <a:t>doski.uz</a:t>
            </a:r>
            <a:r>
              <a:rPr lang="ru-RU" sz="1600" dirty="0" smtClean="0"/>
              <a:t>)</a:t>
            </a:r>
            <a:endParaRPr lang="ru-RU" sz="1600" dirty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На главной странице нашего сайта должен быть список </a:t>
            </a:r>
            <a:r>
              <a:rPr lang="ru-RU" sz="1600" dirty="0" smtClean="0"/>
              <a:t>категорий  </a:t>
            </a:r>
            <a:r>
              <a:rPr lang="ru-RU" sz="1600" dirty="0"/>
              <a:t>объявлений.</a:t>
            </a:r>
          </a:p>
          <a:p>
            <a:pPr indent="360363"/>
            <a:r>
              <a:rPr lang="en-US" sz="1600" dirty="0" smtClean="0">
                <a:hlinkClick r:id="rId3"/>
              </a:rPr>
              <a:t>http://laravel/categories</a:t>
            </a:r>
            <a:r>
              <a:rPr lang="en-US" sz="1600" dirty="0" smtClean="0"/>
              <a:t> </a:t>
            </a:r>
            <a:endParaRPr lang="ru-RU" sz="1600" dirty="0"/>
          </a:p>
          <a:p>
            <a:pPr indent="360363"/>
            <a:endParaRPr lang="en-US" sz="1600" dirty="0" smtClean="0"/>
          </a:p>
          <a:p>
            <a:pPr indent="360363"/>
            <a:r>
              <a:rPr lang="ru-RU" sz="1600" dirty="0" smtClean="0"/>
              <a:t>По </a:t>
            </a:r>
            <a:r>
              <a:rPr lang="ru-RU" sz="1600" dirty="0"/>
              <a:t>заходу на определенную рубрику должен выводится список объявлений из данной рубрики. Пусть объявления сортируются по убыванию даты.</a:t>
            </a:r>
          </a:p>
          <a:p>
            <a:pPr indent="360363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laravel/category_show?id=xxx</a:t>
            </a:r>
            <a:r>
              <a:rPr lang="en-US" sz="1600" dirty="0" smtClean="0"/>
              <a:t> </a:t>
            </a:r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Под списком объявлений сделайте форму, с помощью которой можно будет оставить новое объявление. </a:t>
            </a:r>
            <a:endParaRPr lang="en-US" sz="1600" dirty="0" smtClean="0"/>
          </a:p>
          <a:p>
            <a:pPr indent="360363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laravel/new_post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86</Words>
  <Application>Microsoft Office PowerPoint</Application>
  <PresentationFormat>Экран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246</cp:revision>
  <dcterms:modified xsi:type="dcterms:W3CDTF">2021-09-07T18:48:49Z</dcterms:modified>
</cp:coreProperties>
</file>