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2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6" y="-3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837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17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392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0264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 dirty="0"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6134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5590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388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419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84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435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209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629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324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2CB27-C879-4EA0-81CC-72B34023F155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ravel/admin-pane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827584" y="894973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>
            <a:normAutofit fontScale="90000"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r>
              <a:rPr lang="ru-RU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11454"/>
            <a:ext cx="3765550" cy="73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 smtClean="0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17414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671" y="2773196"/>
            <a:ext cx="5904655" cy="138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 err="1">
                <a:solidFill>
                  <a:schemeClr val="bg1">
                    <a:lumMod val="50000"/>
                  </a:schemeClr>
                </a:solidFill>
              </a:rPr>
              <a:t>Laravel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REST API 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часть1</a:t>
            </a:r>
            <a:endParaRPr lang="en-US" altLang="ru-RU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Clr>
                <a:srgbClr val="99A8B7"/>
              </a:buClr>
            </a:pPr>
            <a:endParaRPr lang="en-US" altLang="ru-RU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 dirty="0" err="1">
                <a:solidFill>
                  <a:srgbClr val="F9F9FB"/>
                </a:solidFill>
              </a:rPr>
              <a:t>Домашнее</a:t>
            </a:r>
            <a:r>
              <a:rPr lang="en-US" altLang="ru-RU" sz="3200" dirty="0">
                <a:solidFill>
                  <a:srgbClr val="F9F9FB"/>
                </a:solidFill>
              </a:rPr>
              <a:t> </a:t>
            </a:r>
            <a:r>
              <a:rPr lang="en-US" altLang="ru-RU" sz="3200" dirty="0" err="1">
                <a:solidFill>
                  <a:srgbClr val="F9F9FB"/>
                </a:solidFill>
              </a:rPr>
              <a:t>задание</a:t>
            </a:r>
            <a:endParaRPr lang="ru-RU" altLang="ru-RU" sz="3200" dirty="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95486"/>
            <a:ext cx="6853238" cy="64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683568" y="987574"/>
            <a:ext cx="784887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1600" b="1" dirty="0"/>
              <a:t>Задача</a:t>
            </a:r>
            <a:r>
              <a:rPr lang="en-US" sz="1600" dirty="0"/>
              <a:t>: </a:t>
            </a:r>
            <a:r>
              <a:rPr lang="ru-RU" sz="1600" dirty="0"/>
              <a:t>Реализуйте </a:t>
            </a:r>
            <a:r>
              <a:rPr lang="ru-RU" sz="1600" dirty="0" smtClean="0"/>
              <a:t>админ панель на сайте про </a:t>
            </a:r>
            <a:r>
              <a:rPr lang="ru-RU" sz="1600" dirty="0"/>
              <a:t>города и страны. </a:t>
            </a:r>
            <a:endParaRPr lang="en-US" sz="1600" dirty="0"/>
          </a:p>
          <a:p>
            <a:pPr indent="361950"/>
            <a:endParaRPr lang="ru-RU" sz="1600" dirty="0" smtClean="0"/>
          </a:p>
          <a:p>
            <a:pPr indent="361950"/>
            <a:r>
              <a:rPr lang="ru-RU" sz="1600" dirty="0" smtClean="0"/>
              <a:t>Это </a:t>
            </a:r>
            <a:r>
              <a:rPr lang="ru-RU" dirty="0"/>
              <a:t>задание является доработкой предыдущего домашнего задания</a:t>
            </a:r>
            <a:r>
              <a:rPr lang="en-US" dirty="0"/>
              <a:t>: </a:t>
            </a:r>
          </a:p>
          <a:p>
            <a:pPr indent="361950"/>
            <a:r>
              <a:rPr lang="en-US" b="1" dirty="0"/>
              <a:t>“PHP - </a:t>
            </a:r>
            <a:r>
              <a:rPr lang="en-US" b="1" dirty="0" err="1"/>
              <a:t>Урок</a:t>
            </a:r>
            <a:r>
              <a:rPr lang="en-US" b="1" dirty="0"/>
              <a:t> 31-Laravel-Pagination, Seeding, Factory- ДЗ.pptx” </a:t>
            </a:r>
            <a:r>
              <a:rPr lang="ru-RU" dirty="0"/>
              <a:t>от</a:t>
            </a:r>
            <a:r>
              <a:rPr lang="en-US" b="1" dirty="0"/>
              <a:t> </a:t>
            </a:r>
            <a:r>
              <a:rPr lang="en-US" dirty="0" smtClean="0"/>
              <a:t>31</a:t>
            </a:r>
            <a:r>
              <a:rPr lang="ru-RU" dirty="0" smtClean="0"/>
              <a:t>.0</a:t>
            </a:r>
            <a:r>
              <a:rPr lang="en-US" dirty="0"/>
              <a:t>8</a:t>
            </a:r>
            <a:r>
              <a:rPr lang="ru-RU" dirty="0" smtClean="0"/>
              <a:t>.2021 </a:t>
            </a:r>
            <a:endParaRPr lang="en-US" b="1" dirty="0"/>
          </a:p>
          <a:p>
            <a:pPr indent="360363"/>
            <a:endParaRPr lang="ru-RU" sz="1600" dirty="0"/>
          </a:p>
          <a:p>
            <a:pPr indent="360363"/>
            <a:r>
              <a:rPr lang="ru-RU" sz="1600" dirty="0" smtClean="0"/>
              <a:t>Модифицируйте </a:t>
            </a:r>
            <a:r>
              <a:rPr lang="ru-RU" sz="1600" dirty="0"/>
              <a:t>предыдущую задачу так, чтобы на сайте появилась </a:t>
            </a:r>
            <a:r>
              <a:rPr lang="ru-RU" sz="1600" dirty="0" err="1"/>
              <a:t>админка</a:t>
            </a:r>
            <a:r>
              <a:rPr lang="ru-RU" sz="1600" dirty="0"/>
              <a:t>, в которой можно будет добавлять страны, города этих стран, достопримечательности и их описание. </a:t>
            </a:r>
            <a:endParaRPr lang="ru-RU" sz="1600" dirty="0" smtClean="0"/>
          </a:p>
          <a:p>
            <a:pPr indent="360363"/>
            <a:endParaRPr lang="ru-RU" sz="1600" dirty="0"/>
          </a:p>
          <a:p>
            <a:pPr indent="360363"/>
            <a:r>
              <a:rPr lang="ru-RU" sz="1600" dirty="0"/>
              <a:t>Реализуйте добавление, редактирование и удаление</a:t>
            </a:r>
            <a:r>
              <a:rPr lang="ru-RU" sz="1600" dirty="0" smtClean="0"/>
              <a:t>.</a:t>
            </a:r>
          </a:p>
          <a:p>
            <a:pPr indent="360363"/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laravel/admin</a:t>
            </a:r>
            <a:r>
              <a:rPr lang="ru-RU" sz="1600" dirty="0" smtClean="0">
                <a:hlinkClick r:id="rId3"/>
              </a:rPr>
              <a:t>-</a:t>
            </a:r>
            <a:r>
              <a:rPr lang="en-US" sz="1600" dirty="0" smtClean="0">
                <a:hlinkClick r:id="rId3"/>
              </a:rPr>
              <a:t>panel</a:t>
            </a:r>
            <a:r>
              <a:rPr lang="ru-RU" sz="1600" dirty="0" smtClean="0"/>
              <a:t> </a:t>
            </a:r>
          </a:p>
          <a:p>
            <a:pPr indent="360363"/>
            <a:endParaRPr lang="ru-RU" sz="1600" dirty="0"/>
          </a:p>
          <a:p>
            <a:pPr indent="360363" algn="ctr"/>
            <a:r>
              <a:rPr lang="ru-RU" sz="1600" i="1" dirty="0" smtClean="0"/>
              <a:t>(Используйте обычные формы или </a:t>
            </a:r>
            <a:r>
              <a:rPr lang="en-US" sz="1600" i="1" dirty="0" smtClean="0"/>
              <a:t>AJAX + REST API</a:t>
            </a:r>
            <a:r>
              <a:rPr lang="ru-RU" sz="1600" i="1" dirty="0" smtClean="0"/>
              <a:t>)</a:t>
            </a:r>
            <a:endParaRPr lang="ru-RU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1564</TotalTime>
  <Words>101</Words>
  <Application>Microsoft Office PowerPoint</Application>
  <PresentationFormat>Экран (16:9)</PresentationFormat>
  <Paragraphs>17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Avenir</vt:lpstr>
      <vt:lpstr>Calibri</vt:lpstr>
      <vt:lpstr>Calibri Light</vt:lpstr>
      <vt:lpstr>Helvetica Neue</vt:lpstr>
      <vt:lpstr>Office Theme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265</cp:revision>
  <dcterms:modified xsi:type="dcterms:W3CDTF">2021-09-09T18:45:13Z</dcterms:modified>
</cp:coreProperties>
</file>