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sldIdLst>
    <p:sldId id="256" r:id="rId2"/>
    <p:sldId id="257" r:id="rId3"/>
    <p:sldId id="258" r:id="rId4"/>
    <p:sldId id="268" r:id="rId5"/>
    <p:sldId id="264" r:id="rId6"/>
    <p:sldId id="265" r:id="rId7"/>
    <p:sldId id="274" r:id="rId8"/>
    <p:sldId id="259" r:id="rId9"/>
    <p:sldId id="266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F3D1B6-BF38-496C-98BD-4A5FA11E13CA}" type="datetimeFigureOut">
              <a:rPr lang="en-CA" smtClean="0"/>
              <a:t>2014-05-29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4FC31F5-AAFD-4E26-9D8C-0A0F633167BE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Bringing your business to the world</a:t>
            </a:r>
            <a:r>
              <a:rPr lang="en-CA" dirty="0" smtClean="0"/>
              <a:t>™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Online Storefront Creator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94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Storefront and </a:t>
            </a:r>
            <a:r>
              <a:rPr lang="en-CA" dirty="0" err="1" smtClean="0"/>
              <a:t>CustomizatioNS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Product list with images for each product</a:t>
            </a:r>
          </a:p>
          <a:p>
            <a:r>
              <a:rPr lang="en-CA" dirty="0"/>
              <a:t>H</a:t>
            </a:r>
            <a:r>
              <a:rPr lang="en-CA" dirty="0" smtClean="0"/>
              <a:t>eader/footer </a:t>
            </a:r>
            <a:r>
              <a:rPr lang="en-CA" dirty="0"/>
              <a:t>with links to other pages on the site</a:t>
            </a:r>
          </a:p>
          <a:p>
            <a:r>
              <a:rPr lang="en-CA" dirty="0"/>
              <a:t>H</a:t>
            </a:r>
            <a:r>
              <a:rPr lang="en-CA" dirty="0" smtClean="0"/>
              <a:t>ours </a:t>
            </a:r>
            <a:r>
              <a:rPr lang="en-CA" dirty="0"/>
              <a:t>open/avail/etc.</a:t>
            </a:r>
          </a:p>
          <a:p>
            <a:r>
              <a:rPr lang="en-CA" dirty="0" smtClean="0"/>
              <a:t>Stores may have contact info or other general information</a:t>
            </a:r>
          </a:p>
          <a:p>
            <a:r>
              <a:rPr lang="en-CA" dirty="0" smtClean="0"/>
              <a:t>Products can be tagged to allow searches for specific kinds of products</a:t>
            </a:r>
            <a:endParaRPr lang="en-CA" dirty="0"/>
          </a:p>
          <a:p>
            <a:r>
              <a:rPr lang="en-CA" dirty="0" smtClean="0"/>
              <a:t>May include a blog with dated entries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387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“The Database”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customizable </a:t>
            </a:r>
            <a:r>
              <a:rPr lang="en-CA" dirty="0"/>
              <a:t>fields = schema of the tables, maybe several tables for different kinds of stuff</a:t>
            </a:r>
          </a:p>
          <a:p>
            <a:r>
              <a:rPr lang="en-CA" dirty="0" smtClean="0"/>
              <a:t>insert/update/delete </a:t>
            </a:r>
            <a:r>
              <a:rPr lang="en-CA" dirty="0"/>
              <a:t>a specific type of entry</a:t>
            </a:r>
          </a:p>
          <a:p>
            <a:r>
              <a:rPr lang="en-CA" dirty="0" smtClean="0"/>
              <a:t>needs </a:t>
            </a:r>
            <a:r>
              <a:rPr lang="en-CA" dirty="0"/>
              <a:t>to have image uploading and entry fields for all required attributes</a:t>
            </a:r>
          </a:p>
          <a:p>
            <a:r>
              <a:rPr lang="en-CA" dirty="0" smtClean="0"/>
              <a:t>(</a:t>
            </a:r>
            <a:r>
              <a:rPr lang="en-CA" dirty="0"/>
              <a:t>possible hidden) tag system (check all that apply/ add new tag/remove tag)</a:t>
            </a:r>
          </a:p>
          <a:p>
            <a:r>
              <a:rPr lang="en-CA" dirty="0" smtClean="0"/>
              <a:t>search </a:t>
            </a:r>
            <a:r>
              <a:rPr lang="en-CA" dirty="0"/>
              <a:t>bar somewhere</a:t>
            </a:r>
          </a:p>
          <a:p>
            <a:r>
              <a:rPr lang="en-CA" dirty="0" smtClean="0"/>
              <a:t>page </a:t>
            </a:r>
            <a:r>
              <a:rPr lang="en-CA" dirty="0"/>
              <a:t>that neatly displays all fields of a single product and maybe similar products at the bottom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387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Sprint Backlog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come </a:t>
            </a:r>
            <a:r>
              <a:rPr lang="en-CA" dirty="0"/>
              <a:t>up with a visual design for the website on paper or as an image </a:t>
            </a:r>
            <a:r>
              <a:rPr lang="en-CA" dirty="0" err="1"/>
              <a:t>mockup</a:t>
            </a:r>
            <a:endParaRPr lang="en-CA" dirty="0"/>
          </a:p>
          <a:p>
            <a:r>
              <a:rPr lang="en-CA" dirty="0" smtClean="0"/>
              <a:t>write </a:t>
            </a:r>
            <a:r>
              <a:rPr lang="en-CA" dirty="0"/>
              <a:t>the blurbs for the introduction and about-us pages</a:t>
            </a:r>
          </a:p>
          <a:p>
            <a:r>
              <a:rPr lang="en-CA" smtClean="0"/>
              <a:t>(</a:t>
            </a:r>
            <a:r>
              <a:rPr lang="en-CA" dirty="0"/>
              <a:t>maybe?) begin implementing the actual html/</a:t>
            </a:r>
            <a:r>
              <a:rPr lang="en-CA" dirty="0" err="1"/>
              <a:t>css</a:t>
            </a:r>
            <a:r>
              <a:rPr lang="en-CA" dirty="0"/>
              <a:t> for the static pages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752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Team Introduction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19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Idea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96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Problem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Many small businesses and individuals have a product to sell, but are missing the technical knowledge or resources to set up an online storefront</a:t>
            </a:r>
          </a:p>
          <a:p>
            <a:r>
              <a:rPr lang="en-CA" dirty="0" smtClean="0"/>
              <a:t>Even those who are capable of setting one up still have other responsibilities to deal with, and will likely end up with a store that is unprofessional or hard to use</a:t>
            </a:r>
          </a:p>
          <a:p>
            <a:r>
              <a:rPr lang="en-CA" dirty="0" smtClean="0"/>
              <a:t>The loss of sales to competitors with an online presence is harmful, but the cost of having an online website built from scratch can be prohibitive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2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solution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Service </a:t>
            </a:r>
            <a:r>
              <a:rPr lang="en-CA" dirty="0"/>
              <a:t>that produces professional looking </a:t>
            </a:r>
            <a:r>
              <a:rPr lang="en-CA" dirty="0" smtClean="0"/>
              <a:t>, customizable online storefronts</a:t>
            </a:r>
          </a:p>
          <a:p>
            <a:r>
              <a:rPr lang="en-CA" dirty="0" smtClean="0"/>
              <a:t>Users can who sign up can use a simple mouse interface 	to customize store designs provided by us, as well as add items to their inventory</a:t>
            </a:r>
          </a:p>
          <a:p>
            <a:r>
              <a:rPr lang="en-CA" dirty="0" smtClean="0"/>
              <a:t>All hosting and business logic is done on our end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2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How it benefits people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Simple </a:t>
            </a:r>
            <a:r>
              <a:rPr lang="en-CA" dirty="0"/>
              <a:t>interface to create a site that doesn't look terrible</a:t>
            </a:r>
          </a:p>
          <a:p>
            <a:r>
              <a:rPr lang="en-CA" dirty="0" smtClean="0"/>
              <a:t>They </a:t>
            </a:r>
            <a:r>
              <a:rPr lang="en-CA" dirty="0"/>
              <a:t>can maintain it </a:t>
            </a:r>
            <a:r>
              <a:rPr lang="en-CA" dirty="0" smtClean="0"/>
              <a:t>themselves without significant technical knowledge</a:t>
            </a:r>
          </a:p>
          <a:p>
            <a:r>
              <a:rPr lang="en-CA" dirty="0" smtClean="0"/>
              <a:t>Hosted on our servers, so major issues can be dealt with by us</a:t>
            </a:r>
            <a:endParaRPr lang="en-CA" dirty="0"/>
          </a:p>
          <a:p>
            <a:r>
              <a:rPr lang="en-CA" dirty="0" smtClean="0"/>
              <a:t>Can </a:t>
            </a:r>
            <a:r>
              <a:rPr lang="en-CA" dirty="0"/>
              <a:t>customize it (colours/fonts/etc.) to suit the design of the shop itself</a:t>
            </a:r>
          </a:p>
          <a:p>
            <a:r>
              <a:rPr lang="en-CA" dirty="0" smtClean="0"/>
              <a:t>Only </a:t>
            </a:r>
            <a:r>
              <a:rPr lang="en-CA" dirty="0"/>
              <a:t>have what they need </a:t>
            </a:r>
          </a:p>
        </p:txBody>
      </p:sp>
    </p:spTree>
    <p:extLst>
      <p:ext uri="{BB962C8B-B14F-4D97-AF65-F5344CB8AC3E}">
        <p14:creationId xmlns:p14="http://schemas.microsoft.com/office/powerpoint/2010/main" val="72624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Uniquness</a:t>
            </a:r>
            <a:r>
              <a:rPr lang="en-CA" dirty="0" smtClean="0"/>
              <a:t>/Competitiveness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other simple ways to sell products such as </a:t>
            </a:r>
            <a:r>
              <a:rPr lang="en-CA" dirty="0" err="1" smtClean="0"/>
              <a:t>Etsy</a:t>
            </a:r>
            <a:r>
              <a:rPr lang="en-CA" dirty="0" smtClean="0"/>
              <a:t>, Amazon Stores, eBay, but few offer this level of customizability</a:t>
            </a:r>
          </a:p>
          <a:p>
            <a:r>
              <a:rPr lang="en-CA" dirty="0" smtClean="0"/>
              <a:t>Similarly, there are simple website creators but these are not powerful enough to run a store 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740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 Roadmap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96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Front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Uncomplicated design</a:t>
            </a:r>
          </a:p>
          <a:p>
            <a:r>
              <a:rPr lang="en-CA" dirty="0" smtClean="0"/>
              <a:t>Blurb explaining the idea behind the website</a:t>
            </a:r>
            <a:endParaRPr lang="en-CA" dirty="0"/>
          </a:p>
          <a:p>
            <a:r>
              <a:rPr lang="en-CA" dirty="0" smtClean="0"/>
              <a:t>Account creation and login pages</a:t>
            </a:r>
          </a:p>
          <a:p>
            <a:r>
              <a:rPr lang="en-CA" dirty="0" smtClean="0"/>
              <a:t>Portal to other people’s stores, e.g. search for ones in the local area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24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310</TotalTime>
  <Words>418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Apothecary</vt:lpstr>
      <vt:lpstr>Online Storefront Creator</vt:lpstr>
      <vt:lpstr>Team Introduction</vt:lpstr>
      <vt:lpstr>Project Idea</vt:lpstr>
      <vt:lpstr>The Problem</vt:lpstr>
      <vt:lpstr>The solution</vt:lpstr>
      <vt:lpstr>How it benefits people</vt:lpstr>
      <vt:lpstr>Uniquness/Competitiveness</vt:lpstr>
      <vt:lpstr>Development Roadmap</vt:lpstr>
      <vt:lpstr>Front page</vt:lpstr>
      <vt:lpstr>Storefront and CustomizatioNS</vt:lpstr>
      <vt:lpstr>“The Database”</vt:lpstr>
      <vt:lpstr>Sprint 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21</cp:revision>
  <dcterms:created xsi:type="dcterms:W3CDTF">2014-05-29T04:03:57Z</dcterms:created>
  <dcterms:modified xsi:type="dcterms:W3CDTF">2014-05-29T17:10:54Z</dcterms:modified>
</cp:coreProperties>
</file>