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14"/>
    <p:restoredTop sz="94659"/>
  </p:normalViewPr>
  <p:slideViewPr>
    <p:cSldViewPr snapToGrid="0" snapToObjects="1">
      <p:cViewPr varScale="1">
        <p:scale>
          <a:sx n="146" d="100"/>
          <a:sy n="146" d="100"/>
        </p:scale>
        <p:origin x="7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71383-A1C0-6345-AE37-FE6AD257E055}" type="datetimeFigureOut">
              <a:rPr lang="en-US" smtClean="0"/>
              <a:t>5/10/16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18486-C0F5-0149-A69B-563DFECBE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760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71383-A1C0-6345-AE37-FE6AD257E055}" type="datetimeFigureOut">
              <a:rPr lang="en-US" smtClean="0"/>
              <a:t>5/10/16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18486-C0F5-0149-A69B-563DFECBE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051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71383-A1C0-6345-AE37-FE6AD257E055}" type="datetimeFigureOut">
              <a:rPr lang="en-US" smtClean="0"/>
              <a:t>5/10/16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18486-C0F5-0149-A69B-563DFECBE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438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71383-A1C0-6345-AE37-FE6AD257E055}" type="datetimeFigureOut">
              <a:rPr lang="en-US" smtClean="0"/>
              <a:t>5/10/16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18486-C0F5-0149-A69B-563DFECBE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620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71383-A1C0-6345-AE37-FE6AD257E055}" type="datetimeFigureOut">
              <a:rPr lang="en-US" smtClean="0"/>
              <a:t>5/10/16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18486-C0F5-0149-A69B-563DFECBE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502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71383-A1C0-6345-AE37-FE6AD257E055}" type="datetimeFigureOut">
              <a:rPr lang="en-US" smtClean="0"/>
              <a:t>5/10/16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18486-C0F5-0149-A69B-563DFECBE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020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71383-A1C0-6345-AE37-FE6AD257E055}" type="datetimeFigureOut">
              <a:rPr lang="en-US" smtClean="0"/>
              <a:t>5/10/16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18486-C0F5-0149-A69B-563DFECBE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29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71383-A1C0-6345-AE37-FE6AD257E055}" type="datetimeFigureOut">
              <a:rPr lang="en-US" smtClean="0"/>
              <a:t>5/10/16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18486-C0F5-0149-A69B-563DFECBE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02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71383-A1C0-6345-AE37-FE6AD257E055}" type="datetimeFigureOut">
              <a:rPr lang="en-US" smtClean="0"/>
              <a:t>5/10/16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18486-C0F5-0149-A69B-563DFECBE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712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71383-A1C0-6345-AE37-FE6AD257E055}" type="datetimeFigureOut">
              <a:rPr lang="en-US" smtClean="0"/>
              <a:t>5/10/16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18486-C0F5-0149-A69B-563DFECBE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376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71383-A1C0-6345-AE37-FE6AD257E055}" type="datetimeFigureOut">
              <a:rPr lang="en-US" smtClean="0"/>
              <a:t>5/10/16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18486-C0F5-0149-A69B-563DFECBE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754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71383-A1C0-6345-AE37-FE6AD257E055}" type="datetimeFigureOut">
              <a:rPr lang="en-US" smtClean="0"/>
              <a:t>5/10/16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018486-C0F5-0149-A69B-563DFECBE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72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11844" y="1655330"/>
            <a:ext cx="5914912" cy="21353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400" dirty="0" smtClean="0"/>
              <a:t>Process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2811844" y="3924999"/>
            <a:ext cx="5914911" cy="11788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400" dirty="0" smtClean="0"/>
              <a:t>OS Kernel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7612189" y="4160703"/>
            <a:ext cx="958470" cy="6309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VMM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260871" y="1827064"/>
            <a:ext cx="2342608" cy="1618515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 err="1" smtClean="0"/>
              <a:t>CryptoMalloc.so</a:t>
            </a:r>
            <a:endParaRPr lang="en-US" sz="1600" dirty="0" smtClean="0"/>
          </a:p>
        </p:txBody>
      </p:sp>
      <p:sp>
        <p:nvSpPr>
          <p:cNvPr id="13" name="Rectangle 12"/>
          <p:cNvSpPr/>
          <p:nvPr/>
        </p:nvSpPr>
        <p:spPr>
          <a:xfrm>
            <a:off x="2928128" y="1827064"/>
            <a:ext cx="2166899" cy="1618515"/>
          </a:xfrm>
          <a:prstGeom prst="rect">
            <a:avLst/>
          </a:prstGeom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Process Code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410647" y="2255568"/>
            <a:ext cx="2043057" cy="3814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Memory Manager</a:t>
            </a:r>
            <a:endParaRPr lang="en-US" sz="1600" dirty="0"/>
          </a:p>
        </p:txBody>
      </p:sp>
      <p:sp>
        <p:nvSpPr>
          <p:cNvPr id="15" name="Rectangle 14"/>
          <p:cNvSpPr/>
          <p:nvPr/>
        </p:nvSpPr>
        <p:spPr>
          <a:xfrm>
            <a:off x="6557554" y="2850572"/>
            <a:ext cx="896150" cy="4689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Memory Protection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4171497" y="2175518"/>
            <a:ext cx="776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malloc</a:t>
            </a:r>
            <a:r>
              <a:rPr lang="en-US" sz="1400" dirty="0" smtClean="0"/>
              <a:t>()</a:t>
            </a:r>
            <a:endParaRPr 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4359754" y="2370837"/>
            <a:ext cx="587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free()</a:t>
            </a:r>
            <a:endParaRPr lang="en-US" sz="1400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878141" y="2338115"/>
            <a:ext cx="532505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4878141" y="2525593"/>
            <a:ext cx="532505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14" idx="3"/>
          </p:cNvCxnSpPr>
          <p:nvPr/>
        </p:nvCxnSpPr>
        <p:spPr>
          <a:xfrm>
            <a:off x="7453704" y="2446293"/>
            <a:ext cx="854624" cy="147107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2811844" y="5238075"/>
            <a:ext cx="2883562" cy="6347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CPU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5843193" y="5254849"/>
            <a:ext cx="2883562" cy="6347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400" dirty="0" smtClean="0"/>
              <a:t>Physical Memory</a:t>
            </a:r>
            <a:endParaRPr lang="en-US" sz="1400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8307976" y="3962459"/>
            <a:ext cx="352" cy="19824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15" idx="3"/>
          </p:cNvCxnSpPr>
          <p:nvPr/>
        </p:nvCxnSpPr>
        <p:spPr>
          <a:xfrm>
            <a:off x="7453704" y="3085061"/>
            <a:ext cx="418428" cy="83993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7868198" y="3958098"/>
            <a:ext cx="3934" cy="20260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408100" y="2762522"/>
            <a:ext cx="9702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mprotect</a:t>
            </a:r>
            <a:r>
              <a:rPr lang="en-US" sz="1400" dirty="0" smtClean="0"/>
              <a:t>()</a:t>
            </a:r>
            <a:endParaRPr lang="en-US" sz="1400" dirty="0"/>
          </a:p>
        </p:txBody>
      </p:sp>
      <p:sp>
        <p:nvSpPr>
          <p:cNvPr id="57" name="TextBox 56"/>
          <p:cNvSpPr txBox="1"/>
          <p:nvPr/>
        </p:nvSpPr>
        <p:spPr>
          <a:xfrm>
            <a:off x="7608795" y="2197042"/>
            <a:ext cx="7601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mmap</a:t>
            </a:r>
            <a:r>
              <a:rPr lang="en-US" sz="1400" dirty="0" smtClean="0"/>
              <a:t>()</a:t>
            </a:r>
            <a:endParaRPr lang="en-US" sz="1400" dirty="0"/>
          </a:p>
        </p:txBody>
      </p:sp>
      <p:sp>
        <p:nvSpPr>
          <p:cNvPr id="60" name="Rectangle 59"/>
          <p:cNvSpPr/>
          <p:nvPr/>
        </p:nvSpPr>
        <p:spPr>
          <a:xfrm>
            <a:off x="4754880" y="4151929"/>
            <a:ext cx="2530094" cy="6309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Page Table</a:t>
            </a:r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5395118" y="2848891"/>
            <a:ext cx="896150" cy="4689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Cipher Controller</a:t>
            </a:r>
            <a:endParaRPr lang="en-US" sz="1200" dirty="0"/>
          </a:p>
        </p:txBody>
      </p:sp>
      <p:cxnSp>
        <p:nvCxnSpPr>
          <p:cNvPr id="65" name="Straight Arrow Connector 64"/>
          <p:cNvCxnSpPr>
            <a:stCxn id="64" idx="3"/>
            <a:endCxn id="15" idx="1"/>
          </p:cNvCxnSpPr>
          <p:nvPr/>
        </p:nvCxnSpPr>
        <p:spPr>
          <a:xfrm>
            <a:off x="6291268" y="3083380"/>
            <a:ext cx="266286" cy="1681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endCxn id="64" idx="0"/>
          </p:cNvCxnSpPr>
          <p:nvPr/>
        </p:nvCxnSpPr>
        <p:spPr>
          <a:xfrm>
            <a:off x="5843193" y="2636321"/>
            <a:ext cx="0" cy="21257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3034074" y="2848891"/>
            <a:ext cx="1942616" cy="468977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mov</a:t>
            </a:r>
            <a:r>
              <a:rPr lang="en-US" sz="1200" dirty="0" smtClean="0"/>
              <a:t> </a:t>
            </a:r>
            <a:r>
              <a:rPr lang="en-US" sz="1200" dirty="0" err="1"/>
              <a:t>e</a:t>
            </a:r>
            <a:r>
              <a:rPr lang="en-US" sz="1200" dirty="0" err="1" smtClean="0"/>
              <a:t>ax</a:t>
            </a:r>
            <a:r>
              <a:rPr lang="en-US" sz="1200" dirty="0" smtClean="0"/>
              <a:t>, </a:t>
            </a:r>
            <a:r>
              <a:rPr lang="tr-TR" sz="1200" dirty="0"/>
              <a:t>[</a:t>
            </a:r>
            <a:r>
              <a:rPr lang="tr-TR" sz="1200" dirty="0" smtClean="0"/>
              <a:t>esi]</a:t>
            </a:r>
            <a:endParaRPr lang="en-US" sz="1200" dirty="0"/>
          </a:p>
        </p:txBody>
      </p:sp>
      <p:sp>
        <p:nvSpPr>
          <p:cNvPr id="80" name="Rectangle 79"/>
          <p:cNvSpPr/>
          <p:nvPr/>
        </p:nvSpPr>
        <p:spPr>
          <a:xfrm>
            <a:off x="6239896" y="5389319"/>
            <a:ext cx="635314" cy="365760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0x01</a:t>
            </a:r>
            <a:endParaRPr lang="en-US" dirty="0"/>
          </a:p>
        </p:txBody>
      </p:sp>
      <p:cxnSp>
        <p:nvCxnSpPr>
          <p:cNvPr id="82" name="Straight Arrow Connector 81"/>
          <p:cNvCxnSpPr/>
          <p:nvPr/>
        </p:nvCxnSpPr>
        <p:spPr>
          <a:xfrm>
            <a:off x="3997234" y="3317868"/>
            <a:ext cx="0" cy="19202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/>
          <p:cNvSpPr/>
          <p:nvPr/>
        </p:nvSpPr>
        <p:spPr>
          <a:xfrm>
            <a:off x="5904411" y="4294904"/>
            <a:ext cx="1306285" cy="365760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[</a:t>
            </a:r>
            <a:r>
              <a:rPr lang="en-US" sz="1200" dirty="0" err="1" smtClean="0"/>
              <a:t>esi</a:t>
            </a:r>
            <a:r>
              <a:rPr lang="en-US" sz="1200" dirty="0" smtClean="0"/>
              <a:t>], PROT_NONE </a:t>
            </a:r>
            <a:endParaRPr lang="en-US" sz="1200" dirty="0"/>
          </a:p>
        </p:txBody>
      </p:sp>
      <p:cxnSp>
        <p:nvCxnSpPr>
          <p:cNvPr id="85" name="Straight Arrow Connector 84"/>
          <p:cNvCxnSpPr>
            <a:stCxn id="84" idx="2"/>
            <a:endCxn id="80" idx="0"/>
          </p:cNvCxnSpPr>
          <p:nvPr/>
        </p:nvCxnSpPr>
        <p:spPr>
          <a:xfrm flipH="1">
            <a:off x="6557553" y="4660664"/>
            <a:ext cx="1" cy="72865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9532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37</Words>
  <Application>Microsoft Macintosh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Denis Lavrov</dc:creator>
  <cp:lastModifiedBy>Denis Lavrov</cp:lastModifiedBy>
  <cp:revision>8</cp:revision>
  <dcterms:created xsi:type="dcterms:W3CDTF">2016-05-10T04:21:54Z</dcterms:created>
  <dcterms:modified xsi:type="dcterms:W3CDTF">2016-05-10T05:09:18Z</dcterms:modified>
</cp:coreProperties>
</file>