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9" r:id="rId15"/>
    <p:sldId id="267" r:id="rId16"/>
    <p:sldId id="293" r:id="rId17"/>
    <p:sldId id="268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9" r:id="rId30"/>
    <p:sldId id="613" r:id="rId31"/>
    <p:sldId id="608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792112F-6966-4B7B-80FB-ED1CC561348A}">
          <p14:sldIdLst>
            <p14:sldId id="256"/>
            <p14:sldId id="292"/>
            <p14:sldId id="258"/>
          </p14:sldIdLst>
        </p14:section>
        <p14:section name="Definition" id="{4C7C76D8-D08F-454E-8A60-D3574F78AD3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9"/>
          </p14:sldIdLst>
        </p14:section>
        <p14:section name="Operations" id="{150070F4-AD41-4778-BCAA-487871158F1C}">
          <p14:sldIdLst>
            <p14:sldId id="267"/>
            <p14:sldId id="293"/>
            <p14:sldId id="268"/>
          </p14:sldIdLst>
        </p14:section>
        <p14:section name="Array Iteration" id="{BA151803-EA09-4934-B44A-4D58965FC6AD}">
          <p14:sldIdLst>
            <p14:sldId id="271"/>
            <p14:sldId id="272"/>
            <p14:sldId id="273"/>
            <p14:sldId id="274"/>
            <p14:sldId id="276"/>
            <p14:sldId id="277"/>
          </p14:sldIdLst>
        </p14:section>
        <p14:section name="Alternative Loops" id="{59EEFF3A-D181-4A3C-81A4-0EE907C98447}">
          <p14:sldIdLst>
            <p14:sldId id="278"/>
            <p14:sldId id="279"/>
            <p14:sldId id="280"/>
            <p14:sldId id="282"/>
          </p14:sldIdLst>
        </p14:section>
        <p14:section name="Conclusion" id="{1BD5016F-1DFB-4A72-B802-F43D9D126D08}">
          <p14:sldIdLst>
            <p14:sldId id="283"/>
            <p14:sldId id="289"/>
            <p14:sldId id="613"/>
            <p14:sldId id="60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29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4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19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278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73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0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04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561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7922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88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527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8057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69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39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527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3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0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939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1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80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2118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475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485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3586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996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349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806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82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5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755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7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8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9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09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4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09809"/>
            <a:ext cx="855573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10, 20, 30, 40, 50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'Thursday', 'Friday', 'Saturday', 'Sunday'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307932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Date()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'hello'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{x:5, y:8}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913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D040CD-83C7-433A-AD18-542F381AC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6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8A511-5250-4ECE-A190-2E34425C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56E-58D8-4409-BADD-5A8CEE4A4F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416013" y="5042798"/>
            <a:ext cx="8402637" cy="112871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40, 50]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88E07-7237-4BC2-AD54-1536B0DD6228}"/>
              </a:ext>
            </a:extLst>
          </p:cNvPr>
          <p:cNvSpPr txBox="1">
            <a:spLocks/>
          </p:cNvSpPr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2400" b="1" dirty="0">
                <a:latin typeface="Consolas" panose="020B0609020204030204" pitchFamily="49" charset="0"/>
              </a:rPr>
              <a:t>let arr = [10, 20, 30];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arr[</a:t>
            </a:r>
            <a:r>
              <a:rPr lang="en-US" sz="2400" b="1" dirty="0" err="1">
                <a:latin typeface="Consolas" panose="020B0609020204030204" pitchFamily="49" charset="0"/>
              </a:rPr>
              <a:t>arr.length</a:t>
            </a:r>
            <a:r>
              <a:rPr lang="en-US" sz="2400" b="1" dirty="0">
                <a:latin typeface="Consolas" panose="020B0609020204030204" pitchFamily="49" charset="0"/>
              </a:rPr>
              <a:t>] = 40;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15272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[4]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[-5]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console.log(nums[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8 5</a:t>
            </a:r>
          </a:p>
        </p:txBody>
      </p:sp>
    </p:spTree>
    <p:extLst>
      <p:ext uri="{BB962C8B-B14F-4D97-AF65-F5344CB8AC3E}">
        <p14:creationId xmlns:p14="http://schemas.microsoft.com/office/powerpoint/2010/main" val="150563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380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E3A9F2-D3FB-4EF7-8B83-3AACDD2F0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B492C19A-5DC4-458D-8FB6-0D24C3FE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.length</a:t>
            </a:r>
            <a:r>
              <a:rPr lang="en-US" sz="2800" b="1" noProof="1">
                <a:latin typeface="Consolas" panose="020B0609020204030204" pitchFamily="49" charset="0"/>
                <a:cs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3</a:t>
            </a:r>
          </a:p>
        </p:txBody>
      </p:sp>
    </p:spTree>
    <p:extLst>
      <p:ext uri="{BB962C8B-B14F-4D97-AF65-F5344CB8AC3E}">
        <p14:creationId xmlns:p14="http://schemas.microsoft.com/office/powerpoint/2010/main" val="82598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a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9DAADB-330E-4622-B7EB-90A09645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</a:t>
            </a:r>
            <a:r>
              <a:rPr lang="nn-NO" sz="2399" b="1" noProof="1"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':'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' - '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</p:spTree>
    <p:extLst>
      <p:ext uri="{BB962C8B-B14F-4D97-AF65-F5344CB8AC3E}">
        <p14:creationId xmlns:p14="http://schemas.microsoft.com/office/powerpoint/2010/main" val="37622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</p:spTree>
    <p:extLst>
      <p:ext uri="{BB962C8B-B14F-4D97-AF65-F5344CB8AC3E}">
        <p14:creationId xmlns:p14="http://schemas.microsoft.com/office/powerpoint/2010/main" val="14939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bg1"/>
                </a:solidFill>
              </a:rPr>
              <a:t>for-loop</a:t>
            </a:r>
            <a:r>
              <a:rPr lang="en-US" dirty="0"/>
              <a:t> can be used</a:t>
            </a:r>
          </a:p>
          <a:p>
            <a:pPr marL="1066419" lvl="1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Loop from first index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) to last index (</a:t>
            </a:r>
            <a:r>
              <a:rPr lang="en-US" b="1" dirty="0" err="1">
                <a:solidFill>
                  <a:schemeClr val="bg1"/>
                </a:solidFill>
              </a:rPr>
              <a:t>arr.length</a:t>
            </a:r>
            <a:r>
              <a:rPr lang="en-US" b="1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18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398065"/>
            <a:ext cx="9923647" cy="211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let capitals = ['Sofia', 'Washington', 'London'];</a:t>
            </a:r>
          </a:p>
          <a:p>
            <a:pPr>
              <a:spcBef>
                <a:spcPts val="1800"/>
              </a:spcBef>
            </a:pPr>
            <a:r>
              <a:rPr lang="en-GB" sz="2700" b="1" dirty="0">
                <a:latin typeface="Consolas" panose="020B0609020204030204" pitchFamily="49" charset="0"/>
              </a:rPr>
              <a:t>for (let i = 0; i &lt; capitals.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sz="2700" b="1" dirty="0">
                <a:latin typeface="Consolas" panose="020B0609020204030204" pitchFamily="49" charset="0"/>
              </a:rPr>
              <a:t>; </a:t>
            </a:r>
            <a:r>
              <a:rPr lang="en-GB" sz="2700" b="1" dirty="0" err="1"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++) {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  console.log(capitals[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GB" sz="2700" b="1" dirty="0">
                <a:latin typeface="Consolas" panose="020B0609020204030204" pitchFamily="49" charset="0"/>
              </a:rPr>
              <a:t>]);</a:t>
            </a:r>
          </a:p>
          <a:p>
            <a:r>
              <a:rPr lang="en-GB" sz="27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274116"/>
            <a:ext cx="992136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anose="020B0609020204030204" pitchFamily="49" charset="0"/>
              </a:rPr>
              <a:t>console.log(capitals</a:t>
            </a: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.toString()</a:t>
            </a:r>
            <a:r>
              <a:rPr lang="en-GB" sz="27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27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Sofia,Washington,London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21D8E4B5-4B1C-407D-BB0E-F4E21FD7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426" y="3650972"/>
            <a:ext cx="4068851" cy="788533"/>
          </a:xfrm>
          <a:prstGeom prst="wedgeRoundRectCallout">
            <a:avLst>
              <a:gd name="adj1" fmla="val -61811"/>
              <a:gd name="adj2" fmla="val -52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 comparison: iteration will stop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- 1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0AFC55-B585-49F4-A93C-66C7AA40D3AA}"/>
              </a:ext>
            </a:extLst>
          </p:cNvPr>
          <p:cNvSpPr/>
          <p:nvPr/>
        </p:nvSpPr>
        <p:spPr bwMode="auto">
          <a:xfrm>
            <a:off x="3906982" y="3133898"/>
            <a:ext cx="3640974" cy="440575"/>
          </a:xfrm>
          <a:prstGeom prst="rect">
            <a:avLst/>
          </a:prstGeom>
          <a:solidFill>
            <a:srgbClr val="234465">
              <a:alpha val="10196"/>
            </a:srgbClr>
          </a:solidFill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255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it, and 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3065" y="2754000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10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30</a:t>
            </a:r>
            <a:r>
              <a:rPr lang="en-US" sz="3200" b="1" noProof="1">
                <a:latin typeface="Consolas" panose="020B0609020204030204" pitchFamily="49" charset="0"/>
              </a:rPr>
              <a:t>,40]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6000" y="3000222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76025" y="311951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83065" y="4645498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[</a:t>
            </a:r>
            <a:r>
              <a:rPr lang="bg-BG" sz="3200" b="1" noProof="1">
                <a:latin typeface="Consolas" panose="020B0609020204030204" pitchFamily="49" charset="0"/>
              </a:rPr>
              <a:t>-1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20</a:t>
            </a:r>
            <a:r>
              <a:rPr lang="en-US" sz="3200" b="1" noProof="1">
                <a:latin typeface="Consolas" panose="020B0609020204030204" pitchFamily="49" charset="0"/>
              </a:rPr>
              <a:t>,</a:t>
            </a: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9,</a:t>
            </a:r>
            <a:r>
              <a:rPr lang="bg-BG" sz="3200" b="1" noProof="1">
                <a:latin typeface="Consolas" panose="020B0609020204030204" pitchFamily="49" charset="0"/>
              </a:rPr>
              <a:t>5</a:t>
            </a:r>
            <a:r>
              <a:rPr lang="en-US" sz="3200" b="1" noProof="1">
                <a:latin typeface="Consolas" panose="020B0609020204030204" pitchFamily="49" charset="0"/>
              </a:rPr>
              <a:t>]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86000" y="489172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278469" y="501101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55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inputArr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arr.length - 1</a:t>
            </a:r>
            <a:r>
              <a:rPr lang="en-US" sz="2400" b="1" noProof="1">
                <a:latin typeface="Consolas" pitchFamily="49" charset="0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array of strings, </a:t>
            </a:r>
            <a:r>
              <a:rPr lang="en-US" b="1" dirty="0">
                <a:solidFill>
                  <a:schemeClr val="bg1"/>
                </a:solidFill>
              </a:rPr>
              <a:t>reverse their places</a:t>
            </a:r>
            <a:r>
              <a:rPr lang="en-US" dirty="0"/>
              <a:t>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new array):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in Place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2894" y="2530401"/>
            <a:ext cx="436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['a','b','c','d','e']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9826" y="2530401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54191" y="2673106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42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  <p:extLst>
      <p:ext uri="{BB962C8B-B14F-4D97-AF65-F5344CB8AC3E}">
        <p14:creationId xmlns:p14="http://schemas.microsoft.com/office/powerpoint/2010/main" val="35915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in Place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>
                <a:latin typeface="Consolas" pitchFamily="49" charset="0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9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</p:spTree>
    <p:extLst>
      <p:ext uri="{BB962C8B-B14F-4D97-AF65-F5344CB8AC3E}">
        <p14:creationId xmlns:p14="http://schemas.microsoft.com/office/powerpoint/2010/main" val="200630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el </a:t>
            </a:r>
            <a:r>
              <a:rPr lang="en-GB" sz="2800" b="1" dirty="0">
                <a:latin typeface="Consolas" pitchFamily="49" charset="0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440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648015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0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289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let arr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98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</p:spTree>
    <p:extLst>
      <p:ext uri="{BB962C8B-B14F-4D97-AF65-F5344CB8AC3E}">
        <p14:creationId xmlns:p14="http://schemas.microsoft.com/office/powerpoint/2010/main" val="23018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sizes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97149" y="31613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699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</a:p>
          <a:p>
            <a:pPr marL="457200" indent="-457200">
              <a:lnSpc>
                <a:spcPct val="100000"/>
              </a:lnSpc>
              <a:spcBef>
                <a:spcPts val="8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54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3016" y="1783345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33016" y="3516879"/>
            <a:ext cx="7113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console.log(numbers);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71966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74013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75749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114CD-0D41-42AF-B9E7-E27185D56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sum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2FDB9-549C-4887-AB66-C7A0669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959CE88-D6A5-4A1C-BBC7-38F8D07F7194}"/>
              </a:ext>
            </a:extLst>
          </p:cNvPr>
          <p:cNvSpPr txBox="1">
            <a:spLocks/>
          </p:cNvSpPr>
          <p:nvPr/>
        </p:nvSpPr>
        <p:spPr>
          <a:xfrm>
            <a:off x="865250" y="4565159"/>
            <a:ext cx="10537144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88F30B-0334-4DDE-96DA-6B134DC60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B4AE-7FC0-4073-B17A-58526681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46750322-78E9-453E-9ED9-EDAC9F3531F2}"/>
              </a:ext>
            </a:extLst>
          </p:cNvPr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51F1D-F619-4AEC-A9BD-86F376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4AC319-FFCB-480E-8F24-1F86E0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2AE707D2-E291-451E-9229-ACAC66766DDD}"/>
              </a:ext>
            </a:extLst>
          </p:cNvPr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03CDC8-7320-492F-A4BF-4243D46E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256667-D2B8-49D1-9954-B8B710A4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5" name="Right Arrow 7">
            <a:extLst>
              <a:ext uri="{FF2B5EF4-FFF2-40B4-BE49-F238E27FC236}">
                <a16:creationId xmlns:a16="http://schemas.microsoft.com/office/drawing/2014/main" id="{F2CE6F8A-38CF-4ECB-8B7C-74713B7287A7}"/>
              </a:ext>
            </a:extLst>
          </p:cNvPr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86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492278"/>
              </p:ext>
            </p:extLst>
          </p:nvPr>
        </p:nvGraphicFramePr>
        <p:xfrm>
          <a:off x="6571345" y="2113240"/>
          <a:ext cx="3540321" cy="4025011"/>
        </p:xfrm>
        <a:graphic>
          <a:graphicData uri="http://schemas.openxmlformats.org/drawingml/2006/table">
            <a:tbl>
              <a:tblPr/>
              <a:tblGrid>
                <a:gridCol w="153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corresponding  name of the day of the week (in English)  </a:t>
            </a:r>
          </a:p>
          <a:p>
            <a:r>
              <a:rPr lang="en-US" dirty="0"/>
              <a:t>If the number is not a valid day, print </a:t>
            </a:r>
            <a:r>
              <a:rPr lang="en-US" b="1" dirty="0">
                <a:solidFill>
                  <a:schemeClr val="bg1"/>
                </a:solidFill>
              </a:rPr>
              <a:t>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0B38E-A641-4692-AD50-0F42666D8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C190C-5682-42B0-ABDA-7A63DE6F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Wednesday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B6799AFA-A5D9-40AA-A422-CB702517A6C7}"/>
              </a:ext>
            </a:extLst>
          </p:cNvPr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EF51CD-6049-45B2-8409-D28C51FA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6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50C6B5-DCE4-4E28-9E5D-5BCAA9BE7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Saturday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B0B9CA83-AFA0-4247-9BB9-76F5B1C4C1E9}"/>
              </a:ext>
            </a:extLst>
          </p:cNvPr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EDBEFF-8B38-4E9B-B1D4-F2D21C1F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33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65A3CF-5FD0-4DED-8903-704ECCD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7" name="Right Arrow 7">
            <a:extLst>
              <a:ext uri="{FF2B5EF4-FFF2-40B4-BE49-F238E27FC236}">
                <a16:creationId xmlns:a16="http://schemas.microsoft.com/office/drawing/2014/main" id="{3E233122-7A6E-4880-B4A9-43A833E59A3C}"/>
              </a:ext>
            </a:extLst>
          </p:cNvPr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4E78ED-6292-477B-B223-CFA313AC4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-3</a:t>
            </a:r>
            <a:endParaRPr lang="bg-BG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188E64-FE63-4021-9294-ED9A06770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Invalid day!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7">
            <a:extLst>
              <a:ext uri="{FF2B5EF4-FFF2-40B4-BE49-F238E27FC236}">
                <a16:creationId xmlns:a16="http://schemas.microsoft.com/office/drawing/2014/main" id="{B4BA0BA2-A360-4688-A3A5-0F947294207E}"/>
              </a:ext>
            </a:extLst>
          </p:cNvPr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4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1829</Words>
  <Application>Microsoft Office PowerPoint</Application>
  <PresentationFormat>Широк екран</PresentationFormat>
  <Paragraphs>307</Paragraphs>
  <Slides>32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2_SoftUni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Problem: Reverse in Place</vt:lpstr>
      <vt:lpstr>Solution: Reverse in Place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59</cp:revision>
  <dcterms:created xsi:type="dcterms:W3CDTF">2018-05-23T13:08:44Z</dcterms:created>
  <dcterms:modified xsi:type="dcterms:W3CDTF">2022-09-08T07:59:50Z</dcterms:modified>
  <cp:category>Technology fundamentals;computer programming;software development;web development</cp:category>
</cp:coreProperties>
</file>