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613" r:id="rId34"/>
    <p:sldId id="608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613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6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980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5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258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239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51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663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35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915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29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exactly 3 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46084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24682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dirty="0"/>
              <a:t>Quantifiers and Grouping</a:t>
            </a:r>
            <a:endParaRPr lang="en-GB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71" y="3294000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36000" y="1494000"/>
            <a:ext cx="11260598" cy="475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into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432" y="1899000"/>
            <a:ext cx="11125598" cy="353787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</a:rPr>
              <a:t>regExPhones</a:t>
            </a:r>
            <a:r>
              <a:rPr lang="en-US" sz="2400" b="1" dirty="0">
                <a:latin typeface="Consolas" pitchFamily="49" charset="0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1883</Words>
  <Application>Microsoft Office PowerPoint</Application>
  <PresentationFormat>Широк екран</PresentationFormat>
  <Paragraphs>281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2_SoftUni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46</cp:revision>
  <dcterms:created xsi:type="dcterms:W3CDTF">2018-05-23T13:08:44Z</dcterms:created>
  <dcterms:modified xsi:type="dcterms:W3CDTF">2022-09-08T08:01:24Z</dcterms:modified>
  <cp:category>programming;computer programming;software development;web development</cp:category>
</cp:coreProperties>
</file>