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49"/>
  </p:normalViewPr>
  <p:slideViewPr>
    <p:cSldViewPr snapToGrid="0" snapToObjects="1">
      <p:cViewPr>
        <p:scale>
          <a:sx n="192" d="100"/>
          <a:sy n="192" d="100"/>
        </p:scale>
        <p:origin x="65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9EA74-A4D4-3345-B672-9B3BED7D6E32}" type="datetimeFigureOut">
              <a:rPr lang="en-CN" smtClean="0"/>
              <a:t>2020/5/4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84356-CFDC-E743-BF08-1F27EF6D1B7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4493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84356-CFDC-E743-BF08-1F27EF6D1B7A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187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84356-CFDC-E743-BF08-1F27EF6D1B7A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305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889C-4CCB-6944-9A47-19A3BCB2D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DBF6A-0C33-6A4E-8DA4-4ECA735C1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4D76E-50D6-3549-BD07-5E3F2C1D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78-5625-D54B-AB3F-BC42176EFFBD}" type="datetimeFigureOut">
              <a:rPr lang="en-CN" smtClean="0"/>
              <a:t>2020/5/4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1F0E-B17B-0E4D-B5C0-E4C445B41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456FA-AC51-0343-8A60-E147A505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31A0-2415-C344-9BE1-7C40ADC0851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491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B22A-A2F9-F644-B7C9-B341AD52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D3B91-2ABE-254E-8577-B91D8A83F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1B0EC-293F-6D46-BFD6-7DD13A60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78-5625-D54B-AB3F-BC42176EFFBD}" type="datetimeFigureOut">
              <a:rPr lang="en-CN" smtClean="0"/>
              <a:t>2020/5/4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2A6F-9EB4-2342-992D-074655B6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20A94-B110-FD40-927A-F811AFA1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31A0-2415-C344-9BE1-7C40ADC0851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009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85479-C186-6B4D-B15F-3CD66E50C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0FE81-4AB9-7349-ACE0-15E4F295F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BADDF-B617-1D4E-9A2E-90AD5709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78-5625-D54B-AB3F-BC42176EFFBD}" type="datetimeFigureOut">
              <a:rPr lang="en-CN" smtClean="0"/>
              <a:t>2020/5/4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4DBAD-0D6F-8647-9BC3-B91650E4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AE2C9-C4DF-784E-87BB-F2246496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31A0-2415-C344-9BE1-7C40ADC0851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83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436-EB35-0342-8579-7C812ED4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BFBF8-C122-F34C-B373-1B5CBDF0A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93B99-5FDF-B447-99C9-61AFDF2C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78-5625-D54B-AB3F-BC42176EFFBD}" type="datetimeFigureOut">
              <a:rPr lang="en-CN" smtClean="0"/>
              <a:t>2020/5/4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0C5A2-965D-0647-A078-3AA39B77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A54B1-EF18-2642-9E4D-703B4FAB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31A0-2415-C344-9BE1-7C40ADC0851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327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6E31-2F0D-6B49-BA0F-F4979930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66158-3B02-214D-80EE-510E075DC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65C4B-5C19-944E-8A53-3C051266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78-5625-D54B-AB3F-BC42176EFFBD}" type="datetimeFigureOut">
              <a:rPr lang="en-CN" smtClean="0"/>
              <a:t>2020/5/4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0FCA-6574-2D4F-AECD-0BA4EDF9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3F05C-5859-E14C-857E-17E8A5C8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31A0-2415-C344-9BE1-7C40ADC0851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107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C24B-92F9-B34D-A74F-EEE812B4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9B928-17AD-7746-8709-5C0DF4C1B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3C27A-F189-1347-A6BA-22602AB84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E3D06-20EC-E145-B8CC-ECE7987E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78-5625-D54B-AB3F-BC42176EFFBD}" type="datetimeFigureOut">
              <a:rPr lang="en-CN" smtClean="0"/>
              <a:t>2020/5/4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AF41F-A2A0-0644-8419-A76030AA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7A4EC-9729-BC49-8AFC-1D8E2163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31A0-2415-C344-9BE1-7C40ADC0851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158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2814-3380-D448-9A21-D44083EA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55A4F-2EFF-5B4A-9A3F-C5183626C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0A5FB-CC38-EE49-8CA6-264D2150D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94738-C03B-E543-934E-627B32DD2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CD05C-B566-AE49-AAC9-D179B6E99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C9182-599D-3A4F-9514-0F8EF14C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78-5625-D54B-AB3F-BC42176EFFBD}" type="datetimeFigureOut">
              <a:rPr lang="en-CN" smtClean="0"/>
              <a:t>2020/5/4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BEE00-3444-924B-BBBA-17781CC2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539F9-05ED-9F47-A6F1-765232C2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31A0-2415-C344-9BE1-7C40ADC0851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698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DA53-16D4-C544-AD73-C2CDDBE0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1E39A-DABA-CB4B-9527-D72482CF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78-5625-D54B-AB3F-BC42176EFFBD}" type="datetimeFigureOut">
              <a:rPr lang="en-CN" smtClean="0"/>
              <a:t>2020/5/4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659E2-5A4B-504A-8DD6-0B25E45C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238F8-E8EB-394A-BEA2-515FAB90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31A0-2415-C344-9BE1-7C40ADC0851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340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1576C-0D7E-3545-8BAD-2008BDEB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78-5625-D54B-AB3F-BC42176EFFBD}" type="datetimeFigureOut">
              <a:rPr lang="en-CN" smtClean="0"/>
              <a:t>2020/5/4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DB947D-EA14-5842-B0B5-FF8623EB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A93CD-C654-384D-AB05-5A2D9A92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31A0-2415-C344-9BE1-7C40ADC0851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229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D776-D52E-844E-A716-317ACDFD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FE70E-A830-8A44-BA39-3AE460209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BC4E1-F7E9-6147-B7A8-B882ACBFA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EAAE8-2978-CF4B-B493-FCFF1C9D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78-5625-D54B-AB3F-BC42176EFFBD}" type="datetimeFigureOut">
              <a:rPr lang="en-CN" smtClean="0"/>
              <a:t>2020/5/4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86C82-9966-B14C-A779-2E4EB984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45905-ACB3-3747-B554-11E0AEE3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31A0-2415-C344-9BE1-7C40ADC0851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9562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FFD5-D935-924A-B445-205283C3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5C92A-3702-AE43-9AC1-2CF160C29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D7A24-40B8-3B43-9CAF-F8BD37EE1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A5520-F1D4-D740-8CC9-0D7DEC07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78-5625-D54B-AB3F-BC42176EFFBD}" type="datetimeFigureOut">
              <a:rPr lang="en-CN" smtClean="0"/>
              <a:t>2020/5/4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42D5-80A6-524C-ACE0-4052DB29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C9176-A877-D644-9AE3-1B377771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31A0-2415-C344-9BE1-7C40ADC0851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30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A46AD-9EA0-6848-8675-590AFD71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7995B-2AFD-954F-9978-B65D1C454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97EE3-56A7-2E40-AD23-707A38813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FE478-5625-D54B-AB3F-BC42176EFFBD}" type="datetimeFigureOut">
              <a:rPr lang="en-CN" smtClean="0"/>
              <a:t>2020/5/4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BA3CB-73DF-FC44-85FD-5369504EA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0FED2-E52D-B54E-9FE4-D1721E35C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D31A0-2415-C344-9BE1-7C40ADC0851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790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C816B9-4B54-9C4A-B858-B9CF340FDBD0}"/>
              </a:ext>
            </a:extLst>
          </p:cNvPr>
          <p:cNvSpPr/>
          <p:nvPr/>
        </p:nvSpPr>
        <p:spPr>
          <a:xfrm>
            <a:off x="1274129" y="526093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56605D-6FB0-FB4A-8D70-794D59EE058D}"/>
              </a:ext>
            </a:extLst>
          </p:cNvPr>
          <p:cNvSpPr/>
          <p:nvPr/>
        </p:nvSpPr>
        <p:spPr>
          <a:xfrm>
            <a:off x="1452624" y="526093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9D8D6C-7697-F142-A58E-84F04F347876}"/>
              </a:ext>
            </a:extLst>
          </p:cNvPr>
          <p:cNvSpPr/>
          <p:nvPr/>
        </p:nvSpPr>
        <p:spPr>
          <a:xfrm>
            <a:off x="1619683" y="803405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B5C924-019A-7E4E-85CF-AEDD029EA899}"/>
              </a:ext>
            </a:extLst>
          </p:cNvPr>
          <p:cNvSpPr/>
          <p:nvPr/>
        </p:nvSpPr>
        <p:spPr>
          <a:xfrm>
            <a:off x="1792460" y="803405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061007-C01D-9345-8D17-AC4BCDA3CE10}"/>
              </a:ext>
            </a:extLst>
          </p:cNvPr>
          <p:cNvSpPr/>
          <p:nvPr/>
        </p:nvSpPr>
        <p:spPr>
          <a:xfrm>
            <a:off x="1965237" y="963112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645781-A1D9-3047-9FBE-74A7C1D8AFF6}"/>
              </a:ext>
            </a:extLst>
          </p:cNvPr>
          <p:cNvSpPr/>
          <p:nvPr/>
        </p:nvSpPr>
        <p:spPr>
          <a:xfrm>
            <a:off x="2146470" y="963112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01E5AD-2DC5-2E49-A76B-4D97789012BB}"/>
              </a:ext>
            </a:extLst>
          </p:cNvPr>
          <p:cNvSpPr/>
          <p:nvPr/>
        </p:nvSpPr>
        <p:spPr>
          <a:xfrm>
            <a:off x="2302335" y="1122819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2E69-D8CE-CB4E-9679-AEA3CEEFD61B}"/>
              </a:ext>
            </a:extLst>
          </p:cNvPr>
          <p:cNvSpPr/>
          <p:nvPr/>
        </p:nvSpPr>
        <p:spPr>
          <a:xfrm>
            <a:off x="2483568" y="1122819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99A214-46D6-9C4D-B1A6-F9B2BF400383}"/>
              </a:ext>
            </a:extLst>
          </p:cNvPr>
          <p:cNvSpPr/>
          <p:nvPr/>
        </p:nvSpPr>
        <p:spPr>
          <a:xfrm>
            <a:off x="2649661" y="1282526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85D228-2D04-E644-8265-E20DB38285C1}"/>
              </a:ext>
            </a:extLst>
          </p:cNvPr>
          <p:cNvSpPr/>
          <p:nvPr/>
        </p:nvSpPr>
        <p:spPr>
          <a:xfrm>
            <a:off x="2830894" y="1282526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01CE7D-45D1-5C4C-9406-E8A4EE1BB18D}"/>
              </a:ext>
            </a:extLst>
          </p:cNvPr>
          <p:cNvSpPr/>
          <p:nvPr/>
        </p:nvSpPr>
        <p:spPr>
          <a:xfrm>
            <a:off x="2993490" y="1442233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C5D940-D2C2-F64C-B86F-84EC4562FF81}"/>
              </a:ext>
            </a:extLst>
          </p:cNvPr>
          <p:cNvSpPr/>
          <p:nvPr/>
        </p:nvSpPr>
        <p:spPr>
          <a:xfrm>
            <a:off x="3174723" y="1442233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C45876-1D53-384C-97E0-62182EA959DE}"/>
              </a:ext>
            </a:extLst>
          </p:cNvPr>
          <p:cNvSpPr/>
          <p:nvPr/>
        </p:nvSpPr>
        <p:spPr>
          <a:xfrm>
            <a:off x="3337319" y="1601940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29C7E-1885-F946-8635-3E5BA225EE86}"/>
              </a:ext>
            </a:extLst>
          </p:cNvPr>
          <p:cNvSpPr/>
          <p:nvPr/>
        </p:nvSpPr>
        <p:spPr>
          <a:xfrm>
            <a:off x="3518552" y="1601940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69D47C-9E1C-6949-90F2-0160069B5B05}"/>
              </a:ext>
            </a:extLst>
          </p:cNvPr>
          <p:cNvSpPr/>
          <p:nvPr/>
        </p:nvSpPr>
        <p:spPr>
          <a:xfrm>
            <a:off x="3681148" y="1761647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A07CB9-9CAE-3E47-846F-0FD9BF669279}"/>
              </a:ext>
            </a:extLst>
          </p:cNvPr>
          <p:cNvSpPr/>
          <p:nvPr/>
        </p:nvSpPr>
        <p:spPr>
          <a:xfrm>
            <a:off x="3862381" y="1761647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D1B0BC-68A0-F245-8D27-7997E195FA7A}"/>
              </a:ext>
            </a:extLst>
          </p:cNvPr>
          <p:cNvSpPr/>
          <p:nvPr/>
        </p:nvSpPr>
        <p:spPr>
          <a:xfrm>
            <a:off x="1048942" y="526093"/>
            <a:ext cx="156519" cy="15970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481E38-6008-A645-854F-FC29093F95CB}"/>
              </a:ext>
            </a:extLst>
          </p:cNvPr>
          <p:cNvSpPr/>
          <p:nvPr/>
        </p:nvSpPr>
        <p:spPr>
          <a:xfrm>
            <a:off x="1424929" y="803405"/>
            <a:ext cx="156519" cy="15970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FC7DAE9-A051-9F45-9DE6-42F6129B2B9E}"/>
              </a:ext>
            </a:extLst>
          </p:cNvPr>
          <p:cNvSpPr/>
          <p:nvPr/>
        </p:nvSpPr>
        <p:spPr>
          <a:xfrm>
            <a:off x="1252152" y="803405"/>
            <a:ext cx="156519" cy="1597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D7B9B20-810C-0B43-AD27-1B60B868172B}"/>
              </a:ext>
            </a:extLst>
          </p:cNvPr>
          <p:cNvSpPr/>
          <p:nvPr/>
        </p:nvSpPr>
        <p:spPr>
          <a:xfrm>
            <a:off x="1770483" y="988512"/>
            <a:ext cx="156519" cy="15970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08F62B-29F7-5B4C-87DC-FE4C84A4F440}"/>
              </a:ext>
            </a:extLst>
          </p:cNvPr>
          <p:cNvSpPr/>
          <p:nvPr/>
        </p:nvSpPr>
        <p:spPr>
          <a:xfrm>
            <a:off x="1597706" y="988512"/>
            <a:ext cx="156519" cy="1597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4D5A80-CE18-8D42-A1ED-8385758B56BE}"/>
              </a:ext>
            </a:extLst>
          </p:cNvPr>
          <p:cNvSpPr/>
          <p:nvPr/>
        </p:nvSpPr>
        <p:spPr>
          <a:xfrm>
            <a:off x="2116037" y="1148219"/>
            <a:ext cx="156519" cy="15970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B1A8780-E3A3-EB49-BEA9-BB1823CF6E54}"/>
              </a:ext>
            </a:extLst>
          </p:cNvPr>
          <p:cNvSpPr/>
          <p:nvPr/>
        </p:nvSpPr>
        <p:spPr>
          <a:xfrm>
            <a:off x="1943260" y="1148219"/>
            <a:ext cx="156519" cy="1597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C0367F9-4E8E-174F-B8A2-A5743D77CBEF}"/>
              </a:ext>
            </a:extLst>
          </p:cNvPr>
          <p:cNvSpPr/>
          <p:nvPr/>
        </p:nvSpPr>
        <p:spPr>
          <a:xfrm>
            <a:off x="2461591" y="1307926"/>
            <a:ext cx="156519" cy="15970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7F1329-5FD2-0B49-9011-A90B16386674}"/>
              </a:ext>
            </a:extLst>
          </p:cNvPr>
          <p:cNvSpPr/>
          <p:nvPr/>
        </p:nvSpPr>
        <p:spPr>
          <a:xfrm>
            <a:off x="2288814" y="1307926"/>
            <a:ext cx="156519" cy="1597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39A715-2202-7644-9524-ED10FC091469}"/>
              </a:ext>
            </a:extLst>
          </p:cNvPr>
          <p:cNvSpPr/>
          <p:nvPr/>
        </p:nvSpPr>
        <p:spPr>
          <a:xfrm>
            <a:off x="2807145" y="1467633"/>
            <a:ext cx="156519" cy="15970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6677CE7-8EA0-6A4B-8ED8-02DC5C624F75}"/>
              </a:ext>
            </a:extLst>
          </p:cNvPr>
          <p:cNvSpPr/>
          <p:nvPr/>
        </p:nvSpPr>
        <p:spPr>
          <a:xfrm>
            <a:off x="2634368" y="1467633"/>
            <a:ext cx="156519" cy="1597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FEC3816-914C-2B45-B4EC-0735735B142C}"/>
              </a:ext>
            </a:extLst>
          </p:cNvPr>
          <p:cNvSpPr/>
          <p:nvPr/>
        </p:nvSpPr>
        <p:spPr>
          <a:xfrm>
            <a:off x="3152699" y="1627340"/>
            <a:ext cx="156519" cy="15970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6D96F90-B0D1-E847-BE3E-E93B3B154232}"/>
              </a:ext>
            </a:extLst>
          </p:cNvPr>
          <p:cNvSpPr/>
          <p:nvPr/>
        </p:nvSpPr>
        <p:spPr>
          <a:xfrm>
            <a:off x="2979922" y="1627340"/>
            <a:ext cx="156519" cy="1597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10E52BD-6599-4D4F-9024-60ED28A0C800}"/>
              </a:ext>
            </a:extLst>
          </p:cNvPr>
          <p:cNvSpPr/>
          <p:nvPr/>
        </p:nvSpPr>
        <p:spPr>
          <a:xfrm>
            <a:off x="3498253" y="1787047"/>
            <a:ext cx="156519" cy="15970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34157CD-8C08-7844-B429-6A448593A555}"/>
              </a:ext>
            </a:extLst>
          </p:cNvPr>
          <p:cNvSpPr/>
          <p:nvPr/>
        </p:nvSpPr>
        <p:spPr>
          <a:xfrm>
            <a:off x="3325476" y="1787047"/>
            <a:ext cx="156519" cy="1597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en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ABBE05B-CE39-3E45-B2A5-CADA63851431}"/>
              </a:ext>
            </a:extLst>
          </p:cNvPr>
          <p:cNvSpPr/>
          <p:nvPr/>
        </p:nvSpPr>
        <p:spPr>
          <a:xfrm>
            <a:off x="3843809" y="1946754"/>
            <a:ext cx="156519" cy="15970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CN" sz="12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DC8887C-167B-7243-AE8E-87308597A1BC}"/>
              </a:ext>
            </a:extLst>
          </p:cNvPr>
          <p:cNvSpPr/>
          <p:nvPr/>
        </p:nvSpPr>
        <p:spPr>
          <a:xfrm>
            <a:off x="3671030" y="1946754"/>
            <a:ext cx="156519" cy="1597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en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1411D95-AD15-504F-98BF-E2B4941AA71B}"/>
              </a:ext>
            </a:extLst>
          </p:cNvPr>
          <p:cNvSpPr/>
          <p:nvPr/>
        </p:nvSpPr>
        <p:spPr>
          <a:xfrm>
            <a:off x="3861346" y="2152476"/>
            <a:ext cx="156519" cy="15970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A264C5E-735A-1C40-9D73-BC990DC2CB5C}"/>
              </a:ext>
            </a:extLst>
          </p:cNvPr>
          <p:cNvSpPr/>
          <p:nvPr/>
        </p:nvSpPr>
        <p:spPr>
          <a:xfrm>
            <a:off x="1604220" y="1307926"/>
            <a:ext cx="156519" cy="1597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A119F69-7C92-0645-B537-DA0A35D04A65}"/>
              </a:ext>
            </a:extLst>
          </p:cNvPr>
          <p:cNvSpPr/>
          <p:nvPr/>
        </p:nvSpPr>
        <p:spPr>
          <a:xfrm>
            <a:off x="2276971" y="1626513"/>
            <a:ext cx="156519" cy="1597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ACFE50D-412B-5342-8EC3-9DBE81A49EFE}"/>
              </a:ext>
            </a:extLst>
          </p:cNvPr>
          <p:cNvSpPr/>
          <p:nvPr/>
        </p:nvSpPr>
        <p:spPr>
          <a:xfrm>
            <a:off x="2955654" y="1946754"/>
            <a:ext cx="156519" cy="1597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EE7568C-1C72-F346-A312-86FBABF8DD5E}"/>
              </a:ext>
            </a:extLst>
          </p:cNvPr>
          <p:cNvSpPr/>
          <p:nvPr/>
        </p:nvSpPr>
        <p:spPr>
          <a:xfrm>
            <a:off x="3654772" y="2166133"/>
            <a:ext cx="156519" cy="1597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25F6920-D939-494D-9994-4F9B5B44EAD6}"/>
              </a:ext>
            </a:extLst>
          </p:cNvPr>
          <p:cNvSpPr/>
          <p:nvPr/>
        </p:nvSpPr>
        <p:spPr>
          <a:xfrm>
            <a:off x="3861345" y="2358198"/>
            <a:ext cx="156519" cy="1597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0D82A5D-19A0-A744-A6FC-3F2DC0405D10}"/>
              </a:ext>
            </a:extLst>
          </p:cNvPr>
          <p:cNvSpPr/>
          <p:nvPr/>
        </p:nvSpPr>
        <p:spPr>
          <a:xfrm>
            <a:off x="1613964" y="1866900"/>
            <a:ext cx="156519" cy="15970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B5F73CF-75FF-1843-AF1A-40422676C510}"/>
              </a:ext>
            </a:extLst>
          </p:cNvPr>
          <p:cNvSpPr/>
          <p:nvPr/>
        </p:nvSpPr>
        <p:spPr>
          <a:xfrm>
            <a:off x="2965960" y="2198491"/>
            <a:ext cx="156519" cy="15970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C25D385-B8AB-1848-85E9-ACA9B44CA350}"/>
              </a:ext>
            </a:extLst>
          </p:cNvPr>
          <p:cNvSpPr/>
          <p:nvPr/>
        </p:nvSpPr>
        <p:spPr>
          <a:xfrm>
            <a:off x="3861345" y="2563920"/>
            <a:ext cx="156519" cy="15970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8CADDEC-875B-CC49-B28C-E830CE371BD1}"/>
              </a:ext>
            </a:extLst>
          </p:cNvPr>
          <p:cNvSpPr/>
          <p:nvPr/>
        </p:nvSpPr>
        <p:spPr>
          <a:xfrm>
            <a:off x="3861345" y="2813050"/>
            <a:ext cx="156519" cy="15970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35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44145B-B711-F34D-9CB1-F9ACFDD52E6F}"/>
              </a:ext>
            </a:extLst>
          </p:cNvPr>
          <p:cNvSpPr/>
          <p:nvPr/>
        </p:nvSpPr>
        <p:spPr>
          <a:xfrm>
            <a:off x="962396" y="218118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E7A69-0D18-D746-986B-68D174C43457}"/>
              </a:ext>
            </a:extLst>
          </p:cNvPr>
          <p:cNvSpPr/>
          <p:nvPr/>
        </p:nvSpPr>
        <p:spPr>
          <a:xfrm>
            <a:off x="1141474" y="218118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263474-551D-1441-A2CA-7BB3F3772547}"/>
              </a:ext>
            </a:extLst>
          </p:cNvPr>
          <p:cNvSpPr/>
          <p:nvPr/>
        </p:nvSpPr>
        <p:spPr>
          <a:xfrm>
            <a:off x="1318307" y="218468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9B3FA8-F64D-E545-BC84-2505AB6F2398}"/>
              </a:ext>
            </a:extLst>
          </p:cNvPr>
          <p:cNvSpPr/>
          <p:nvPr/>
        </p:nvSpPr>
        <p:spPr>
          <a:xfrm>
            <a:off x="1499630" y="218468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DB41FB-94DD-B242-B824-2E781A3089E0}"/>
              </a:ext>
            </a:extLst>
          </p:cNvPr>
          <p:cNvSpPr/>
          <p:nvPr/>
        </p:nvSpPr>
        <p:spPr>
          <a:xfrm>
            <a:off x="783318" y="218118"/>
            <a:ext cx="112565" cy="1597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D9495-3299-D04D-9407-708CD550FA69}"/>
              </a:ext>
            </a:extLst>
          </p:cNvPr>
          <p:cNvSpPr/>
          <p:nvPr/>
        </p:nvSpPr>
        <p:spPr>
          <a:xfrm>
            <a:off x="1141473" y="412922"/>
            <a:ext cx="112565" cy="1597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8B9E3-C7B0-474B-91F7-83D2F78E9FEC}"/>
              </a:ext>
            </a:extLst>
          </p:cNvPr>
          <p:cNvSpPr/>
          <p:nvPr/>
        </p:nvSpPr>
        <p:spPr>
          <a:xfrm>
            <a:off x="1674218" y="218118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B63524-EC11-734B-84EF-20F196517B28}"/>
              </a:ext>
            </a:extLst>
          </p:cNvPr>
          <p:cNvSpPr/>
          <p:nvPr/>
        </p:nvSpPr>
        <p:spPr>
          <a:xfrm>
            <a:off x="1853296" y="218118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32BACD-4363-7642-94F7-2F55900297A6}"/>
              </a:ext>
            </a:extLst>
          </p:cNvPr>
          <p:cNvSpPr/>
          <p:nvPr/>
        </p:nvSpPr>
        <p:spPr>
          <a:xfrm>
            <a:off x="2025639" y="218118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58A166-B7C0-5144-B5A3-4C3607151129}"/>
              </a:ext>
            </a:extLst>
          </p:cNvPr>
          <p:cNvSpPr/>
          <p:nvPr/>
        </p:nvSpPr>
        <p:spPr>
          <a:xfrm>
            <a:off x="2206962" y="218118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64FA4-AA97-D44A-8058-94D7F81C2C08}"/>
              </a:ext>
            </a:extLst>
          </p:cNvPr>
          <p:cNvSpPr/>
          <p:nvPr/>
        </p:nvSpPr>
        <p:spPr>
          <a:xfrm>
            <a:off x="1499629" y="412922"/>
            <a:ext cx="112565" cy="1597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E2ADDE-0AB7-2C49-B621-1AFE78D921B8}"/>
              </a:ext>
            </a:extLst>
          </p:cNvPr>
          <p:cNvSpPr/>
          <p:nvPr/>
        </p:nvSpPr>
        <p:spPr>
          <a:xfrm>
            <a:off x="1851102" y="412921"/>
            <a:ext cx="112565" cy="1597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5B1455-2FB4-2E42-A77D-607A33089E4D}"/>
              </a:ext>
            </a:extLst>
          </p:cNvPr>
          <p:cNvSpPr/>
          <p:nvPr/>
        </p:nvSpPr>
        <p:spPr>
          <a:xfrm>
            <a:off x="2214743" y="412920"/>
            <a:ext cx="112565" cy="1597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13B422-9891-6940-A1CD-8B342992FD07}"/>
              </a:ext>
            </a:extLst>
          </p:cNvPr>
          <p:cNvSpPr/>
          <p:nvPr/>
        </p:nvSpPr>
        <p:spPr>
          <a:xfrm>
            <a:off x="962395" y="613253"/>
            <a:ext cx="112565" cy="1597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6DDB050-7525-8D44-81CF-E6B9A542EBEA}"/>
              </a:ext>
            </a:extLst>
          </p:cNvPr>
          <p:cNvSpPr/>
          <p:nvPr/>
        </p:nvSpPr>
        <p:spPr>
          <a:xfrm>
            <a:off x="1674218" y="613252"/>
            <a:ext cx="112565" cy="1597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7A1C72-55AE-4446-96D8-2C2410965742}"/>
              </a:ext>
            </a:extLst>
          </p:cNvPr>
          <p:cNvSpPr/>
          <p:nvPr/>
        </p:nvSpPr>
        <p:spPr>
          <a:xfrm>
            <a:off x="2025639" y="613252"/>
            <a:ext cx="112565" cy="1597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D6D32B-D050-5743-ABE3-03CF484FE1C9}"/>
              </a:ext>
            </a:extLst>
          </p:cNvPr>
          <p:cNvSpPr/>
          <p:nvPr/>
        </p:nvSpPr>
        <p:spPr>
          <a:xfrm>
            <a:off x="3844737" y="412920"/>
            <a:ext cx="112565" cy="1597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BCCA80-205A-4340-876B-7D17F7A08D94}"/>
              </a:ext>
            </a:extLst>
          </p:cNvPr>
          <p:cNvSpPr/>
          <p:nvPr/>
        </p:nvSpPr>
        <p:spPr>
          <a:xfrm>
            <a:off x="2380834" y="218118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F288BD-73CE-8947-89B5-78EEAD7AC90F}"/>
              </a:ext>
            </a:extLst>
          </p:cNvPr>
          <p:cNvSpPr/>
          <p:nvPr/>
        </p:nvSpPr>
        <p:spPr>
          <a:xfrm>
            <a:off x="2559912" y="218118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306CC6-05EC-0B4D-8A3B-422AA3C19187}"/>
              </a:ext>
            </a:extLst>
          </p:cNvPr>
          <p:cNvSpPr/>
          <p:nvPr/>
        </p:nvSpPr>
        <p:spPr>
          <a:xfrm>
            <a:off x="2736745" y="218468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BC8EDA-F1AA-7142-9DA8-D1C77957DECB}"/>
              </a:ext>
            </a:extLst>
          </p:cNvPr>
          <p:cNvSpPr/>
          <p:nvPr/>
        </p:nvSpPr>
        <p:spPr>
          <a:xfrm>
            <a:off x="2918068" y="218468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AF1A2E-A0A0-B74A-A026-249482D1863E}"/>
              </a:ext>
            </a:extLst>
          </p:cNvPr>
          <p:cNvSpPr/>
          <p:nvPr/>
        </p:nvSpPr>
        <p:spPr>
          <a:xfrm>
            <a:off x="3092656" y="218118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6CD5A74-E2E9-E74B-822C-FC4880C28738}"/>
              </a:ext>
            </a:extLst>
          </p:cNvPr>
          <p:cNvSpPr/>
          <p:nvPr/>
        </p:nvSpPr>
        <p:spPr>
          <a:xfrm>
            <a:off x="3271734" y="218118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85A1AF-F571-434C-95A6-BDD47D5EF22E}"/>
              </a:ext>
            </a:extLst>
          </p:cNvPr>
          <p:cNvSpPr/>
          <p:nvPr/>
        </p:nvSpPr>
        <p:spPr>
          <a:xfrm>
            <a:off x="3444077" y="218118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EB7EBA-2F26-6B4D-BBF6-6C43A975EBFB}"/>
              </a:ext>
            </a:extLst>
          </p:cNvPr>
          <p:cNvSpPr/>
          <p:nvPr/>
        </p:nvSpPr>
        <p:spPr>
          <a:xfrm>
            <a:off x="3625400" y="218118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BC2512C-25A5-4B45-9B5A-75941D1FDC98}"/>
              </a:ext>
            </a:extLst>
          </p:cNvPr>
          <p:cNvSpPr/>
          <p:nvPr/>
        </p:nvSpPr>
        <p:spPr>
          <a:xfrm>
            <a:off x="2552130" y="412922"/>
            <a:ext cx="112565" cy="1597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379136-A762-4747-A12B-E66DD7662244}"/>
              </a:ext>
            </a:extLst>
          </p:cNvPr>
          <p:cNvSpPr/>
          <p:nvPr/>
        </p:nvSpPr>
        <p:spPr>
          <a:xfrm>
            <a:off x="2910286" y="412922"/>
            <a:ext cx="112565" cy="1597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4C9D6F-E460-FA44-B1DD-40C051284307}"/>
              </a:ext>
            </a:extLst>
          </p:cNvPr>
          <p:cNvSpPr/>
          <p:nvPr/>
        </p:nvSpPr>
        <p:spPr>
          <a:xfrm>
            <a:off x="3261759" y="412921"/>
            <a:ext cx="112565" cy="1597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E9F419-DB96-584F-B356-1E6A070D35C0}"/>
              </a:ext>
            </a:extLst>
          </p:cNvPr>
          <p:cNvSpPr/>
          <p:nvPr/>
        </p:nvSpPr>
        <p:spPr>
          <a:xfrm>
            <a:off x="3625400" y="412920"/>
            <a:ext cx="112565" cy="1597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C833EE1-F724-E444-AA2B-C70CC42BF7EE}"/>
              </a:ext>
            </a:extLst>
          </p:cNvPr>
          <p:cNvSpPr/>
          <p:nvPr/>
        </p:nvSpPr>
        <p:spPr>
          <a:xfrm>
            <a:off x="1318307" y="613253"/>
            <a:ext cx="112565" cy="1597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413ABA-D5EE-4047-B27F-7215ED0008FC}"/>
              </a:ext>
            </a:extLst>
          </p:cNvPr>
          <p:cNvSpPr/>
          <p:nvPr/>
        </p:nvSpPr>
        <p:spPr>
          <a:xfrm>
            <a:off x="2377127" y="613253"/>
            <a:ext cx="112565" cy="1597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81BADD-E607-9A48-8DAD-CBA33008D436}"/>
              </a:ext>
            </a:extLst>
          </p:cNvPr>
          <p:cNvSpPr/>
          <p:nvPr/>
        </p:nvSpPr>
        <p:spPr>
          <a:xfrm>
            <a:off x="3088950" y="613252"/>
            <a:ext cx="112565" cy="1597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ED6926-E4DB-3A4E-87A8-5B20A19A99DC}"/>
              </a:ext>
            </a:extLst>
          </p:cNvPr>
          <p:cNvSpPr/>
          <p:nvPr/>
        </p:nvSpPr>
        <p:spPr>
          <a:xfrm>
            <a:off x="3440371" y="613252"/>
            <a:ext cx="112565" cy="1597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3E5E906-6AC7-3745-BE8C-1FADF5BC6BD7}"/>
              </a:ext>
            </a:extLst>
          </p:cNvPr>
          <p:cNvSpPr/>
          <p:nvPr/>
        </p:nvSpPr>
        <p:spPr>
          <a:xfrm>
            <a:off x="2733039" y="613253"/>
            <a:ext cx="112565" cy="1597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7B6994-635A-E94C-B1A6-47AD29DC6918}"/>
              </a:ext>
            </a:extLst>
          </p:cNvPr>
          <p:cNvSpPr/>
          <p:nvPr/>
        </p:nvSpPr>
        <p:spPr>
          <a:xfrm>
            <a:off x="966919" y="1196311"/>
            <a:ext cx="112565" cy="1597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5BF617C-A79F-2E43-A798-3D897710F55B}"/>
              </a:ext>
            </a:extLst>
          </p:cNvPr>
          <p:cNvSpPr/>
          <p:nvPr/>
        </p:nvSpPr>
        <p:spPr>
          <a:xfrm>
            <a:off x="1318307" y="865030"/>
            <a:ext cx="112565" cy="1597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BAD2961-D059-0940-AB63-781F289B8565}"/>
              </a:ext>
            </a:extLst>
          </p:cNvPr>
          <p:cNvSpPr/>
          <p:nvPr/>
        </p:nvSpPr>
        <p:spPr>
          <a:xfrm>
            <a:off x="1674251" y="1179960"/>
            <a:ext cx="112565" cy="1597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9272519-9CE6-2747-8074-CD1DA3F17B6E}"/>
              </a:ext>
            </a:extLst>
          </p:cNvPr>
          <p:cNvSpPr/>
          <p:nvPr/>
        </p:nvSpPr>
        <p:spPr>
          <a:xfrm>
            <a:off x="2025639" y="848679"/>
            <a:ext cx="112565" cy="1597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B6B7A70-DFE5-3A49-9E5F-38000C8372D9}"/>
              </a:ext>
            </a:extLst>
          </p:cNvPr>
          <p:cNvSpPr/>
          <p:nvPr/>
        </p:nvSpPr>
        <p:spPr>
          <a:xfrm>
            <a:off x="759507" y="613252"/>
            <a:ext cx="112565" cy="1597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7192805-581C-3645-ADAE-67FA59D674AD}"/>
              </a:ext>
            </a:extLst>
          </p:cNvPr>
          <p:cNvSpPr/>
          <p:nvPr/>
        </p:nvSpPr>
        <p:spPr>
          <a:xfrm>
            <a:off x="2381618" y="1204568"/>
            <a:ext cx="112565" cy="1597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9430FDA-FFAC-AD46-8F20-162D3540A1F9}"/>
              </a:ext>
            </a:extLst>
          </p:cNvPr>
          <p:cNvSpPr/>
          <p:nvPr/>
        </p:nvSpPr>
        <p:spPr>
          <a:xfrm>
            <a:off x="2733006" y="873287"/>
            <a:ext cx="112565" cy="1597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F625AC5-1DCE-144C-B3F6-20819562CC70}"/>
              </a:ext>
            </a:extLst>
          </p:cNvPr>
          <p:cNvSpPr/>
          <p:nvPr/>
        </p:nvSpPr>
        <p:spPr>
          <a:xfrm>
            <a:off x="3088950" y="1188217"/>
            <a:ext cx="112565" cy="1597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A40B9CF-AF9A-1E4B-887D-70BAB786CA84}"/>
              </a:ext>
            </a:extLst>
          </p:cNvPr>
          <p:cNvSpPr/>
          <p:nvPr/>
        </p:nvSpPr>
        <p:spPr>
          <a:xfrm>
            <a:off x="3440338" y="856936"/>
            <a:ext cx="112565" cy="1597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DF93FE6-D3A4-AC4F-AF41-7BA6778C15F7}"/>
              </a:ext>
            </a:extLst>
          </p:cNvPr>
          <p:cNvSpPr/>
          <p:nvPr/>
        </p:nvSpPr>
        <p:spPr>
          <a:xfrm>
            <a:off x="3844737" y="848678"/>
            <a:ext cx="112565" cy="1597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11920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0C13AAF-FB4B-C549-84FD-06726105106D}"/>
              </a:ext>
            </a:extLst>
          </p:cNvPr>
          <p:cNvSpPr/>
          <p:nvPr/>
        </p:nvSpPr>
        <p:spPr>
          <a:xfrm>
            <a:off x="1399296" y="445289"/>
            <a:ext cx="556504" cy="2235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CSA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CF0F5E-E83F-364C-BF58-907BEFDBB25B}"/>
              </a:ext>
            </a:extLst>
          </p:cNvPr>
          <p:cNvSpPr/>
          <p:nvPr/>
        </p:nvSpPr>
        <p:spPr>
          <a:xfrm>
            <a:off x="1826506" y="892443"/>
            <a:ext cx="556504" cy="2235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CSA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B49E75-F010-D148-918D-B8EBE2E05B63}"/>
              </a:ext>
            </a:extLst>
          </p:cNvPr>
          <p:cNvCxnSpPr>
            <a:cxnSpLocks/>
          </p:cNvCxnSpPr>
          <p:nvPr/>
        </p:nvCxnSpPr>
        <p:spPr>
          <a:xfrm>
            <a:off x="1930402" y="668866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5891D8-D6C5-B749-B612-FED72A2D029F}"/>
              </a:ext>
            </a:extLst>
          </p:cNvPr>
          <p:cNvCxnSpPr>
            <a:cxnSpLocks/>
          </p:cNvCxnSpPr>
          <p:nvPr/>
        </p:nvCxnSpPr>
        <p:spPr>
          <a:xfrm>
            <a:off x="2150534" y="668866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B155021-C482-8A45-B4A4-36448DAA0A6F}"/>
              </a:ext>
            </a:extLst>
          </p:cNvPr>
          <p:cNvCxnSpPr>
            <a:cxnSpLocks/>
          </p:cNvCxnSpPr>
          <p:nvPr/>
        </p:nvCxnSpPr>
        <p:spPr>
          <a:xfrm>
            <a:off x="2366076" y="668866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F486D41-86D0-6E4B-94FA-89C6A727B9CA}"/>
              </a:ext>
            </a:extLst>
          </p:cNvPr>
          <p:cNvCxnSpPr>
            <a:cxnSpLocks/>
          </p:cNvCxnSpPr>
          <p:nvPr/>
        </p:nvCxnSpPr>
        <p:spPr>
          <a:xfrm>
            <a:off x="1494728" y="208222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358966C-6BCB-2F4A-90C5-C2534D2A2EAA}"/>
              </a:ext>
            </a:extLst>
          </p:cNvPr>
          <p:cNvCxnSpPr>
            <a:cxnSpLocks/>
          </p:cNvCxnSpPr>
          <p:nvPr/>
        </p:nvCxnSpPr>
        <p:spPr>
          <a:xfrm>
            <a:off x="1714860" y="208222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AB4FF7E-02A5-9247-9407-B0F58D402F26}"/>
              </a:ext>
            </a:extLst>
          </p:cNvPr>
          <p:cNvCxnSpPr>
            <a:cxnSpLocks/>
          </p:cNvCxnSpPr>
          <p:nvPr/>
        </p:nvCxnSpPr>
        <p:spPr>
          <a:xfrm>
            <a:off x="1930402" y="208222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DDE88E2-B842-F640-8DD5-D63EE861D2E0}"/>
              </a:ext>
            </a:extLst>
          </p:cNvPr>
          <p:cNvSpPr/>
          <p:nvPr/>
        </p:nvSpPr>
        <p:spPr>
          <a:xfrm>
            <a:off x="2262896" y="1356531"/>
            <a:ext cx="556504" cy="2235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CSA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8E98892-9170-234E-8005-3E5A7FD19657}"/>
              </a:ext>
            </a:extLst>
          </p:cNvPr>
          <p:cNvSpPr/>
          <p:nvPr/>
        </p:nvSpPr>
        <p:spPr>
          <a:xfrm>
            <a:off x="2690106" y="1803685"/>
            <a:ext cx="556504" cy="2235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CSA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2DCC4A-0E7B-6343-A13F-F63A911DAB07}"/>
              </a:ext>
            </a:extLst>
          </p:cNvPr>
          <p:cNvCxnSpPr>
            <a:cxnSpLocks/>
          </p:cNvCxnSpPr>
          <p:nvPr/>
        </p:nvCxnSpPr>
        <p:spPr>
          <a:xfrm>
            <a:off x="2794002" y="1580108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7F570FB-9F71-5840-B7A4-196F47CD6F04}"/>
              </a:ext>
            </a:extLst>
          </p:cNvPr>
          <p:cNvCxnSpPr>
            <a:cxnSpLocks/>
          </p:cNvCxnSpPr>
          <p:nvPr/>
        </p:nvCxnSpPr>
        <p:spPr>
          <a:xfrm>
            <a:off x="3014134" y="1580108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D687A22-F1BC-0048-8E91-35B225E5F5F8}"/>
              </a:ext>
            </a:extLst>
          </p:cNvPr>
          <p:cNvCxnSpPr>
            <a:cxnSpLocks/>
          </p:cNvCxnSpPr>
          <p:nvPr/>
        </p:nvCxnSpPr>
        <p:spPr>
          <a:xfrm>
            <a:off x="3229676" y="1580108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135554-B863-1E4B-9059-A50ABCEB0C65}"/>
              </a:ext>
            </a:extLst>
          </p:cNvPr>
          <p:cNvCxnSpPr>
            <a:cxnSpLocks/>
          </p:cNvCxnSpPr>
          <p:nvPr/>
        </p:nvCxnSpPr>
        <p:spPr>
          <a:xfrm>
            <a:off x="2358328" y="1119464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CFAD109-70A0-4343-94A4-C3FC6E109A0F}"/>
              </a:ext>
            </a:extLst>
          </p:cNvPr>
          <p:cNvCxnSpPr>
            <a:cxnSpLocks/>
          </p:cNvCxnSpPr>
          <p:nvPr/>
        </p:nvCxnSpPr>
        <p:spPr>
          <a:xfrm>
            <a:off x="2578460" y="1119464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B636A5C-1E4E-D64F-BF51-B9A675C84EAF}"/>
              </a:ext>
            </a:extLst>
          </p:cNvPr>
          <p:cNvCxnSpPr>
            <a:cxnSpLocks/>
          </p:cNvCxnSpPr>
          <p:nvPr/>
        </p:nvCxnSpPr>
        <p:spPr>
          <a:xfrm>
            <a:off x="2794002" y="1119464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F4A2E95-24B6-D94A-9813-EE77966EBB5F}"/>
              </a:ext>
            </a:extLst>
          </p:cNvPr>
          <p:cNvSpPr/>
          <p:nvPr/>
        </p:nvSpPr>
        <p:spPr>
          <a:xfrm>
            <a:off x="3126496" y="2267773"/>
            <a:ext cx="556504" cy="2235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CSA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4FF2656-24A0-ED40-AC30-2B3462DA381C}"/>
              </a:ext>
            </a:extLst>
          </p:cNvPr>
          <p:cNvSpPr/>
          <p:nvPr/>
        </p:nvSpPr>
        <p:spPr>
          <a:xfrm>
            <a:off x="3553706" y="2714927"/>
            <a:ext cx="556504" cy="2235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CSA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C1326A5-FB23-D149-A409-B42E177630DF}"/>
              </a:ext>
            </a:extLst>
          </p:cNvPr>
          <p:cNvCxnSpPr>
            <a:cxnSpLocks/>
          </p:cNvCxnSpPr>
          <p:nvPr/>
        </p:nvCxnSpPr>
        <p:spPr>
          <a:xfrm>
            <a:off x="3657602" y="2491350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A9D7425-FB1A-1940-BD28-E70AAD53806C}"/>
              </a:ext>
            </a:extLst>
          </p:cNvPr>
          <p:cNvCxnSpPr>
            <a:cxnSpLocks/>
          </p:cNvCxnSpPr>
          <p:nvPr/>
        </p:nvCxnSpPr>
        <p:spPr>
          <a:xfrm>
            <a:off x="3877734" y="2491350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2FEDA49-49B9-7645-9EB7-E1E28687614B}"/>
              </a:ext>
            </a:extLst>
          </p:cNvPr>
          <p:cNvCxnSpPr>
            <a:cxnSpLocks/>
          </p:cNvCxnSpPr>
          <p:nvPr/>
        </p:nvCxnSpPr>
        <p:spPr>
          <a:xfrm>
            <a:off x="4093276" y="2491350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579CC46-E436-6F41-8D0F-0307BB7FEAE5}"/>
              </a:ext>
            </a:extLst>
          </p:cNvPr>
          <p:cNvCxnSpPr>
            <a:cxnSpLocks/>
          </p:cNvCxnSpPr>
          <p:nvPr/>
        </p:nvCxnSpPr>
        <p:spPr>
          <a:xfrm>
            <a:off x="3221928" y="2030706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6202D49-EAE7-EC43-A248-D032D9D32688}"/>
              </a:ext>
            </a:extLst>
          </p:cNvPr>
          <p:cNvCxnSpPr>
            <a:cxnSpLocks/>
          </p:cNvCxnSpPr>
          <p:nvPr/>
        </p:nvCxnSpPr>
        <p:spPr>
          <a:xfrm>
            <a:off x="3442060" y="2030706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8DDDF9B-D756-8D46-BEAC-AACF4BEA0F35}"/>
              </a:ext>
            </a:extLst>
          </p:cNvPr>
          <p:cNvCxnSpPr>
            <a:cxnSpLocks/>
          </p:cNvCxnSpPr>
          <p:nvPr/>
        </p:nvCxnSpPr>
        <p:spPr>
          <a:xfrm>
            <a:off x="3657602" y="2030706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5708C3D2-880B-5D42-8F16-30DF80CF4ED0}"/>
              </a:ext>
            </a:extLst>
          </p:cNvPr>
          <p:cNvSpPr/>
          <p:nvPr/>
        </p:nvSpPr>
        <p:spPr>
          <a:xfrm>
            <a:off x="3990096" y="3179015"/>
            <a:ext cx="556504" cy="2235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CSA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BDBE481-5F12-444F-ADA7-9E08F571BAD0}"/>
              </a:ext>
            </a:extLst>
          </p:cNvPr>
          <p:cNvSpPr/>
          <p:nvPr/>
        </p:nvSpPr>
        <p:spPr>
          <a:xfrm>
            <a:off x="4417306" y="3626169"/>
            <a:ext cx="556504" cy="2235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CSA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A7C7B47-F270-7C4C-B7C5-4D3F288D8709}"/>
              </a:ext>
            </a:extLst>
          </p:cNvPr>
          <p:cNvCxnSpPr>
            <a:cxnSpLocks/>
          </p:cNvCxnSpPr>
          <p:nvPr/>
        </p:nvCxnSpPr>
        <p:spPr>
          <a:xfrm>
            <a:off x="4521202" y="3402592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150D80-B445-DB49-89D1-89BB271FAB82}"/>
              </a:ext>
            </a:extLst>
          </p:cNvPr>
          <p:cNvCxnSpPr>
            <a:cxnSpLocks/>
          </p:cNvCxnSpPr>
          <p:nvPr/>
        </p:nvCxnSpPr>
        <p:spPr>
          <a:xfrm>
            <a:off x="4741334" y="3402592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27916B8-AF6A-394D-A507-05056942215A}"/>
              </a:ext>
            </a:extLst>
          </p:cNvPr>
          <p:cNvCxnSpPr>
            <a:cxnSpLocks/>
          </p:cNvCxnSpPr>
          <p:nvPr/>
        </p:nvCxnSpPr>
        <p:spPr>
          <a:xfrm>
            <a:off x="4956876" y="3402592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5E6FA2E-B356-1744-9E88-41C57FF62997}"/>
              </a:ext>
            </a:extLst>
          </p:cNvPr>
          <p:cNvCxnSpPr>
            <a:cxnSpLocks/>
          </p:cNvCxnSpPr>
          <p:nvPr/>
        </p:nvCxnSpPr>
        <p:spPr>
          <a:xfrm>
            <a:off x="4085528" y="2941948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DE160C0-6E0D-A142-A759-2912BF22DFF9}"/>
              </a:ext>
            </a:extLst>
          </p:cNvPr>
          <p:cNvCxnSpPr>
            <a:cxnSpLocks/>
          </p:cNvCxnSpPr>
          <p:nvPr/>
        </p:nvCxnSpPr>
        <p:spPr>
          <a:xfrm>
            <a:off x="4305660" y="2941948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1A7A920-530C-E94C-8A72-F588308F1108}"/>
              </a:ext>
            </a:extLst>
          </p:cNvPr>
          <p:cNvCxnSpPr>
            <a:cxnSpLocks/>
          </p:cNvCxnSpPr>
          <p:nvPr/>
        </p:nvCxnSpPr>
        <p:spPr>
          <a:xfrm>
            <a:off x="4521202" y="2941948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38BBD4F-1D7F-9843-ADE5-3E90E8F953C8}"/>
              </a:ext>
            </a:extLst>
          </p:cNvPr>
          <p:cNvSpPr/>
          <p:nvPr/>
        </p:nvSpPr>
        <p:spPr>
          <a:xfrm>
            <a:off x="1666277" y="48515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F369D6B-5881-514D-AFDC-694DEB3AD43C}"/>
              </a:ext>
            </a:extLst>
          </p:cNvPr>
          <p:cNvSpPr/>
          <p:nvPr/>
        </p:nvSpPr>
        <p:spPr>
          <a:xfrm>
            <a:off x="1152941" y="1356531"/>
            <a:ext cx="817070" cy="2235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CSA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A13498B-D694-D54B-A2FF-E6D2A6A10C40}"/>
              </a:ext>
            </a:extLst>
          </p:cNvPr>
          <p:cNvCxnSpPr>
            <a:cxnSpLocks/>
          </p:cNvCxnSpPr>
          <p:nvPr/>
        </p:nvCxnSpPr>
        <p:spPr>
          <a:xfrm>
            <a:off x="1912734" y="1119463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24F21B4-8795-B84D-A84A-FC020511B14F}"/>
              </a:ext>
            </a:extLst>
          </p:cNvPr>
          <p:cNvCxnSpPr>
            <a:cxnSpLocks/>
          </p:cNvCxnSpPr>
          <p:nvPr/>
        </p:nvCxnSpPr>
        <p:spPr>
          <a:xfrm>
            <a:off x="1574804" y="668866"/>
            <a:ext cx="0" cy="687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100446A-1D39-8046-8E43-97D501DA4702}"/>
              </a:ext>
            </a:extLst>
          </p:cNvPr>
          <p:cNvCxnSpPr>
            <a:cxnSpLocks/>
          </p:cNvCxnSpPr>
          <p:nvPr/>
        </p:nvCxnSpPr>
        <p:spPr>
          <a:xfrm>
            <a:off x="1177832" y="208222"/>
            <a:ext cx="0" cy="1148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C0305BBF-6F28-0A48-A065-3E1846A2DFA1}"/>
              </a:ext>
            </a:extLst>
          </p:cNvPr>
          <p:cNvSpPr/>
          <p:nvPr/>
        </p:nvSpPr>
        <p:spPr>
          <a:xfrm>
            <a:off x="1955800" y="2267773"/>
            <a:ext cx="817070" cy="2235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CSA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5FC46A7-3600-A74F-AE03-E0A0F179CD9F}"/>
              </a:ext>
            </a:extLst>
          </p:cNvPr>
          <p:cNvCxnSpPr>
            <a:cxnSpLocks/>
          </p:cNvCxnSpPr>
          <p:nvPr/>
        </p:nvCxnSpPr>
        <p:spPr>
          <a:xfrm>
            <a:off x="2715593" y="2030705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36E0515-42F6-0949-960D-153FAD0CA354}"/>
              </a:ext>
            </a:extLst>
          </p:cNvPr>
          <p:cNvCxnSpPr>
            <a:cxnSpLocks/>
          </p:cNvCxnSpPr>
          <p:nvPr/>
        </p:nvCxnSpPr>
        <p:spPr>
          <a:xfrm>
            <a:off x="2377663" y="1580108"/>
            <a:ext cx="0" cy="687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7AD2F3F-9DBF-924B-B443-424AE266F240}"/>
              </a:ext>
            </a:extLst>
          </p:cNvPr>
          <p:cNvCxnSpPr>
            <a:cxnSpLocks/>
          </p:cNvCxnSpPr>
          <p:nvPr/>
        </p:nvCxnSpPr>
        <p:spPr>
          <a:xfrm>
            <a:off x="1574804" y="1580108"/>
            <a:ext cx="451676" cy="687664"/>
          </a:xfrm>
          <a:prstGeom prst="straightConnector1">
            <a:avLst/>
          </a:prstGeom>
          <a:ln cap="rnd">
            <a:miter lim="800000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0EDE595-4871-9749-A945-42ADDA31BE92}"/>
              </a:ext>
            </a:extLst>
          </p:cNvPr>
          <p:cNvSpPr/>
          <p:nvPr/>
        </p:nvSpPr>
        <p:spPr>
          <a:xfrm>
            <a:off x="2804652" y="3179015"/>
            <a:ext cx="817070" cy="2235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CSA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743644-9E92-D44A-942E-700B079C52B1}"/>
              </a:ext>
            </a:extLst>
          </p:cNvPr>
          <p:cNvCxnSpPr>
            <a:cxnSpLocks/>
          </p:cNvCxnSpPr>
          <p:nvPr/>
        </p:nvCxnSpPr>
        <p:spPr>
          <a:xfrm>
            <a:off x="3564445" y="2941947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A97E0E2-5A58-4146-855B-78E03B62CF09}"/>
              </a:ext>
            </a:extLst>
          </p:cNvPr>
          <p:cNvCxnSpPr>
            <a:cxnSpLocks/>
          </p:cNvCxnSpPr>
          <p:nvPr/>
        </p:nvCxnSpPr>
        <p:spPr>
          <a:xfrm>
            <a:off x="3226515" y="2491350"/>
            <a:ext cx="0" cy="687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5FA98E0-E5E6-004C-A213-C344190B6C0D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2364335" y="2491350"/>
            <a:ext cx="510997" cy="687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05D9771-D0D1-5044-B8EA-856DBC30DF11}"/>
              </a:ext>
            </a:extLst>
          </p:cNvPr>
          <p:cNvSpPr/>
          <p:nvPr/>
        </p:nvSpPr>
        <p:spPr>
          <a:xfrm>
            <a:off x="3667660" y="4086575"/>
            <a:ext cx="817070" cy="2235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CSA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0634D56-E356-D342-A894-85AE47104C40}"/>
              </a:ext>
            </a:extLst>
          </p:cNvPr>
          <p:cNvCxnSpPr>
            <a:cxnSpLocks/>
          </p:cNvCxnSpPr>
          <p:nvPr/>
        </p:nvCxnSpPr>
        <p:spPr>
          <a:xfrm>
            <a:off x="4440705" y="3849507"/>
            <a:ext cx="0" cy="23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3141CF2-0DC4-C442-BBA7-99A904C57E38}"/>
              </a:ext>
            </a:extLst>
          </p:cNvPr>
          <p:cNvCxnSpPr>
            <a:cxnSpLocks/>
          </p:cNvCxnSpPr>
          <p:nvPr/>
        </p:nvCxnSpPr>
        <p:spPr>
          <a:xfrm>
            <a:off x="4049767" y="3398910"/>
            <a:ext cx="0" cy="687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54ED43D-7442-4C4A-B0B1-95381681D0EA}"/>
              </a:ext>
            </a:extLst>
          </p:cNvPr>
          <p:cNvCxnSpPr>
            <a:cxnSpLocks/>
            <a:stCxn id="103" idx="2"/>
          </p:cNvCxnSpPr>
          <p:nvPr/>
        </p:nvCxnSpPr>
        <p:spPr>
          <a:xfrm>
            <a:off x="3213187" y="3402592"/>
            <a:ext cx="525153" cy="670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FF4D0A0-7565-074D-A6B9-3A6A1D93E814}"/>
              </a:ext>
            </a:extLst>
          </p:cNvPr>
          <p:cNvSpPr/>
          <p:nvPr/>
        </p:nvSpPr>
        <p:spPr>
          <a:xfrm>
            <a:off x="821648" y="3175333"/>
            <a:ext cx="1241788" cy="2235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CSA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5F04B56-3EF6-D945-81E8-9EA24E76C728}"/>
              </a:ext>
            </a:extLst>
          </p:cNvPr>
          <p:cNvCxnSpPr>
            <a:cxnSpLocks/>
          </p:cNvCxnSpPr>
          <p:nvPr/>
        </p:nvCxnSpPr>
        <p:spPr>
          <a:xfrm>
            <a:off x="2015144" y="2491350"/>
            <a:ext cx="0" cy="687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1A9DA94-FE09-364E-BDD5-C94E939179EF}"/>
              </a:ext>
            </a:extLst>
          </p:cNvPr>
          <p:cNvCxnSpPr>
            <a:cxnSpLocks/>
          </p:cNvCxnSpPr>
          <p:nvPr/>
        </p:nvCxnSpPr>
        <p:spPr>
          <a:xfrm>
            <a:off x="1211671" y="1580108"/>
            <a:ext cx="0" cy="1595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D8E54C1-084F-AC42-AD47-AB1C5B4522D6}"/>
              </a:ext>
            </a:extLst>
          </p:cNvPr>
          <p:cNvCxnSpPr>
            <a:cxnSpLocks/>
          </p:cNvCxnSpPr>
          <p:nvPr/>
        </p:nvCxnSpPr>
        <p:spPr>
          <a:xfrm>
            <a:off x="860936" y="208222"/>
            <a:ext cx="0" cy="2970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4358D67-B233-CA43-A851-63B6F99BCC49}"/>
              </a:ext>
            </a:extLst>
          </p:cNvPr>
          <p:cNvSpPr/>
          <p:nvPr/>
        </p:nvSpPr>
        <p:spPr>
          <a:xfrm>
            <a:off x="2505602" y="4997816"/>
            <a:ext cx="1241788" cy="2235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CSA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C421328-BA31-404F-B1A1-C8FCF8B00C9A}"/>
              </a:ext>
            </a:extLst>
          </p:cNvPr>
          <p:cNvCxnSpPr>
            <a:cxnSpLocks/>
          </p:cNvCxnSpPr>
          <p:nvPr/>
        </p:nvCxnSpPr>
        <p:spPr>
          <a:xfrm>
            <a:off x="2818617" y="3402591"/>
            <a:ext cx="0" cy="1595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5965606-AB22-FC4B-9173-62FE2CF7611B}"/>
              </a:ext>
            </a:extLst>
          </p:cNvPr>
          <p:cNvSpPr/>
          <p:nvPr/>
        </p:nvSpPr>
        <p:spPr>
          <a:xfrm>
            <a:off x="410817" y="5899024"/>
            <a:ext cx="2180088" cy="2235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CSA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CCCCE50-11B8-1B42-B7A7-97D200185931}"/>
              </a:ext>
            </a:extLst>
          </p:cNvPr>
          <p:cNvCxnSpPr>
            <a:cxnSpLocks/>
          </p:cNvCxnSpPr>
          <p:nvPr/>
        </p:nvCxnSpPr>
        <p:spPr>
          <a:xfrm>
            <a:off x="2531866" y="5215041"/>
            <a:ext cx="0" cy="687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6804FE6-D6C3-E84D-BD2C-DD07D7345433}"/>
              </a:ext>
            </a:extLst>
          </p:cNvPr>
          <p:cNvCxnSpPr>
            <a:cxnSpLocks/>
          </p:cNvCxnSpPr>
          <p:nvPr/>
        </p:nvCxnSpPr>
        <p:spPr>
          <a:xfrm>
            <a:off x="1211671" y="3398910"/>
            <a:ext cx="0" cy="2506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53E3C01-C074-4944-A564-6B6CAB84CDF8}"/>
              </a:ext>
            </a:extLst>
          </p:cNvPr>
          <p:cNvCxnSpPr>
            <a:cxnSpLocks/>
          </p:cNvCxnSpPr>
          <p:nvPr/>
        </p:nvCxnSpPr>
        <p:spPr>
          <a:xfrm flipH="1">
            <a:off x="544040" y="208222"/>
            <a:ext cx="0" cy="5690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C4E71E5-394C-FB41-BC23-80D0A5B21A16}"/>
              </a:ext>
            </a:extLst>
          </p:cNvPr>
          <p:cNvSpPr/>
          <p:nvPr/>
        </p:nvSpPr>
        <p:spPr>
          <a:xfrm>
            <a:off x="5144275" y="3658103"/>
            <a:ext cx="112565" cy="1597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9B00A25-0B69-3843-BFB7-2ACDE9285BEB}"/>
              </a:ext>
            </a:extLst>
          </p:cNvPr>
          <p:cNvSpPr/>
          <p:nvPr/>
        </p:nvSpPr>
        <p:spPr>
          <a:xfrm>
            <a:off x="5128600" y="4118509"/>
            <a:ext cx="112565" cy="1597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1DA33C5-A721-164B-859D-B450242EB281}"/>
              </a:ext>
            </a:extLst>
          </p:cNvPr>
          <p:cNvSpPr/>
          <p:nvPr/>
        </p:nvSpPr>
        <p:spPr>
          <a:xfrm>
            <a:off x="5128600" y="5029750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8E497F2-4F8C-4F40-B2FF-932155EF33C7}"/>
              </a:ext>
            </a:extLst>
          </p:cNvPr>
          <p:cNvSpPr/>
          <p:nvPr/>
        </p:nvSpPr>
        <p:spPr>
          <a:xfrm>
            <a:off x="5128600" y="5934365"/>
            <a:ext cx="112565" cy="1597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1E7DEC5-828F-6D47-BE93-F85D4D18BB0F}"/>
              </a:ext>
            </a:extLst>
          </p:cNvPr>
          <p:cNvSpPr/>
          <p:nvPr/>
        </p:nvSpPr>
        <p:spPr>
          <a:xfrm>
            <a:off x="5128599" y="6373753"/>
            <a:ext cx="112565" cy="1597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893AA02-4DBF-AD48-9397-72663CD82F5F}"/>
              </a:ext>
            </a:extLst>
          </p:cNvPr>
          <p:cNvCxnSpPr>
            <a:cxnSpLocks/>
            <a:stCxn id="81" idx="3"/>
            <a:endCxn id="142" idx="1"/>
          </p:cNvCxnSpPr>
          <p:nvPr/>
        </p:nvCxnSpPr>
        <p:spPr>
          <a:xfrm flipV="1">
            <a:off x="4973810" y="3737957"/>
            <a:ext cx="17046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F7DBE56-53CE-C74F-A9B9-99B4D0736CFF}"/>
              </a:ext>
            </a:extLst>
          </p:cNvPr>
          <p:cNvCxnSpPr>
            <a:cxnSpLocks/>
            <a:stCxn id="112" idx="3"/>
            <a:endCxn id="143" idx="1"/>
          </p:cNvCxnSpPr>
          <p:nvPr/>
        </p:nvCxnSpPr>
        <p:spPr>
          <a:xfrm flipV="1">
            <a:off x="4484730" y="4198363"/>
            <a:ext cx="64387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88A57F5-ABB8-BD41-BBAE-752B07FF09C2}"/>
              </a:ext>
            </a:extLst>
          </p:cNvPr>
          <p:cNvCxnSpPr>
            <a:cxnSpLocks/>
            <a:stCxn id="125" idx="3"/>
            <a:endCxn id="144" idx="1"/>
          </p:cNvCxnSpPr>
          <p:nvPr/>
        </p:nvCxnSpPr>
        <p:spPr>
          <a:xfrm flipV="1">
            <a:off x="3747390" y="5109604"/>
            <a:ext cx="138121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2064C03-BE16-B647-9165-6CE18E8251F8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2598232" y="6004496"/>
            <a:ext cx="2530368" cy="9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02B60417-22A2-4544-A878-E5979748676B}"/>
              </a:ext>
            </a:extLst>
          </p:cNvPr>
          <p:cNvCxnSpPr>
            <a:stCxn id="134" idx="2"/>
            <a:endCxn id="146" idx="1"/>
          </p:cNvCxnSpPr>
          <p:nvPr/>
        </p:nvCxnSpPr>
        <p:spPr>
          <a:xfrm rot="16200000" flipH="1">
            <a:off x="3149227" y="4474235"/>
            <a:ext cx="331006" cy="36277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7B1C4AB-B0E8-2D4D-8134-0ABAA6DCDB94}"/>
              </a:ext>
            </a:extLst>
          </p:cNvPr>
          <p:cNvSpPr/>
          <p:nvPr/>
        </p:nvSpPr>
        <p:spPr>
          <a:xfrm>
            <a:off x="1885206" y="53538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44B4CC0-61E8-D248-AEEC-61C6C1CF7434}"/>
              </a:ext>
            </a:extLst>
          </p:cNvPr>
          <p:cNvSpPr/>
          <p:nvPr/>
        </p:nvSpPr>
        <p:spPr>
          <a:xfrm>
            <a:off x="2102451" y="506687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1F947F3-D48A-DF42-A069-BAC3A5FF3E7F}"/>
              </a:ext>
            </a:extLst>
          </p:cNvPr>
          <p:cNvSpPr/>
          <p:nvPr/>
        </p:nvSpPr>
        <p:spPr>
          <a:xfrm>
            <a:off x="2321380" y="511710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C241CF7-9985-334A-A639-D143978F74A9}"/>
              </a:ext>
            </a:extLst>
          </p:cNvPr>
          <p:cNvSpPr/>
          <p:nvPr/>
        </p:nvSpPr>
        <p:spPr>
          <a:xfrm>
            <a:off x="2519315" y="949185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792FACA-C456-B44C-B9A0-499AAD378213}"/>
              </a:ext>
            </a:extLst>
          </p:cNvPr>
          <p:cNvSpPr/>
          <p:nvPr/>
        </p:nvSpPr>
        <p:spPr>
          <a:xfrm>
            <a:off x="2738244" y="954208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6F16EED-86D8-9847-AB42-B8C72E2F21A8}"/>
              </a:ext>
            </a:extLst>
          </p:cNvPr>
          <p:cNvSpPr/>
          <p:nvPr/>
        </p:nvSpPr>
        <p:spPr>
          <a:xfrm>
            <a:off x="2955489" y="1407357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A4AE49D-9800-B341-B757-B1360112D3DA}"/>
              </a:ext>
            </a:extLst>
          </p:cNvPr>
          <p:cNvSpPr/>
          <p:nvPr/>
        </p:nvSpPr>
        <p:spPr>
          <a:xfrm>
            <a:off x="3174418" y="1412380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en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801ED15-5E2B-C14D-BD93-87F7A7363941}"/>
              </a:ext>
            </a:extLst>
          </p:cNvPr>
          <p:cNvSpPr/>
          <p:nvPr/>
        </p:nvSpPr>
        <p:spPr>
          <a:xfrm>
            <a:off x="3392452" y="1879019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en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95A9DF2-8E2A-DE4F-AD8A-28C6FE24EDFA}"/>
              </a:ext>
            </a:extLst>
          </p:cNvPr>
          <p:cNvSpPr/>
          <p:nvPr/>
        </p:nvSpPr>
        <p:spPr>
          <a:xfrm>
            <a:off x="3611381" y="1884042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en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B1F6C27-6A13-584E-8696-B85E543D720E}"/>
              </a:ext>
            </a:extLst>
          </p:cNvPr>
          <p:cNvSpPr/>
          <p:nvPr/>
        </p:nvSpPr>
        <p:spPr>
          <a:xfrm>
            <a:off x="3828626" y="2337191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C613002-7A71-5544-8CA4-243F424B1895}"/>
              </a:ext>
            </a:extLst>
          </p:cNvPr>
          <p:cNvSpPr/>
          <p:nvPr/>
        </p:nvSpPr>
        <p:spPr>
          <a:xfrm>
            <a:off x="4047555" y="2342214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F820364-CDD7-D24A-A8D9-A6491F0AD7F5}"/>
              </a:ext>
            </a:extLst>
          </p:cNvPr>
          <p:cNvSpPr/>
          <p:nvPr/>
        </p:nvSpPr>
        <p:spPr>
          <a:xfrm>
            <a:off x="4245490" y="2779689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26EDA14-8773-B745-814E-D7AF2F66FE4F}"/>
              </a:ext>
            </a:extLst>
          </p:cNvPr>
          <p:cNvSpPr/>
          <p:nvPr/>
        </p:nvSpPr>
        <p:spPr>
          <a:xfrm>
            <a:off x="4464419" y="2784712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0BE1BE2-F0DA-5C40-B0CF-E679BDEADE03}"/>
              </a:ext>
            </a:extLst>
          </p:cNvPr>
          <p:cNvSpPr/>
          <p:nvPr/>
        </p:nvSpPr>
        <p:spPr>
          <a:xfrm>
            <a:off x="4681664" y="3237861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en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A37A74F-753B-BA41-9465-4CED80C784A8}"/>
              </a:ext>
            </a:extLst>
          </p:cNvPr>
          <p:cNvSpPr/>
          <p:nvPr/>
        </p:nvSpPr>
        <p:spPr>
          <a:xfrm>
            <a:off x="4900593" y="3242884"/>
            <a:ext cx="112565" cy="159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endParaRPr lang="en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BC16857F-E42F-124C-9302-0A4302D89422}"/>
              </a:ext>
            </a:extLst>
          </p:cNvPr>
          <p:cNvCxnSpPr>
            <a:cxnSpLocks/>
            <a:stCxn id="112" idx="2"/>
            <a:endCxn id="125" idx="0"/>
          </p:cNvCxnSpPr>
          <p:nvPr/>
        </p:nvCxnSpPr>
        <p:spPr>
          <a:xfrm rot="5400000">
            <a:off x="3257514" y="4179135"/>
            <a:ext cx="687664" cy="9496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C4FB3C23-5F7C-A046-88EF-F47A5377977C}"/>
              </a:ext>
            </a:extLst>
          </p:cNvPr>
          <p:cNvCxnSpPr>
            <a:cxnSpLocks/>
            <a:stCxn id="117" idx="2"/>
            <a:endCxn id="125" idx="1"/>
          </p:cNvCxnSpPr>
          <p:nvPr/>
        </p:nvCxnSpPr>
        <p:spPr>
          <a:xfrm rot="16200000" flipH="1">
            <a:off x="1118725" y="3722727"/>
            <a:ext cx="1710695" cy="10630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0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49</Words>
  <Application>Microsoft Macintosh PowerPoint</Application>
  <PresentationFormat>Widescreen</PresentationFormat>
  <Paragraphs>49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Chen</dc:creator>
  <cp:lastModifiedBy>Chang Chen</cp:lastModifiedBy>
  <cp:revision>9</cp:revision>
  <dcterms:created xsi:type="dcterms:W3CDTF">2020-05-04T03:51:34Z</dcterms:created>
  <dcterms:modified xsi:type="dcterms:W3CDTF">2020-05-04T05:41:39Z</dcterms:modified>
</cp:coreProperties>
</file>