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sldIdLst>
    <p:sldId id="256"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74" r:id="rId37"/>
    <p:sldId id="372" r:id="rId38"/>
    <p:sldId id="373" r:id="rId39"/>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28"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782D178A-9C11-47D3-BFDE-3465718CD38C}"/>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74" name="AutoShape 2">
            <a:extLst>
              <a:ext uri="{FF2B5EF4-FFF2-40B4-BE49-F238E27FC236}">
                <a16:creationId xmlns:a16="http://schemas.microsoft.com/office/drawing/2014/main" id="{2A82A543-837C-4BA8-A8BD-D3AA2FFC2483}"/>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75" name="AutoShape 3">
            <a:extLst>
              <a:ext uri="{FF2B5EF4-FFF2-40B4-BE49-F238E27FC236}">
                <a16:creationId xmlns:a16="http://schemas.microsoft.com/office/drawing/2014/main" id="{ABFBCCE0-6E4D-4FF5-A5C2-FBA846A45C2D}"/>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76" name="AutoShape 4">
            <a:extLst>
              <a:ext uri="{FF2B5EF4-FFF2-40B4-BE49-F238E27FC236}">
                <a16:creationId xmlns:a16="http://schemas.microsoft.com/office/drawing/2014/main" id="{E429CA0D-3CBD-4EF1-A694-C0D9DEC68524}"/>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77" name="AutoShape 5">
            <a:extLst>
              <a:ext uri="{FF2B5EF4-FFF2-40B4-BE49-F238E27FC236}">
                <a16:creationId xmlns:a16="http://schemas.microsoft.com/office/drawing/2014/main" id="{0C120180-723B-4A5A-88B6-17FCCE5B9618}"/>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78" name="AutoShape 6">
            <a:extLst>
              <a:ext uri="{FF2B5EF4-FFF2-40B4-BE49-F238E27FC236}">
                <a16:creationId xmlns:a16="http://schemas.microsoft.com/office/drawing/2014/main" id="{6E24E33F-4554-44CF-A8DF-8E4BE40F8DE9}"/>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79" name="AutoShape 7">
            <a:extLst>
              <a:ext uri="{FF2B5EF4-FFF2-40B4-BE49-F238E27FC236}">
                <a16:creationId xmlns:a16="http://schemas.microsoft.com/office/drawing/2014/main" id="{24BF184C-D697-498E-8A49-4D4D24524998}"/>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80" name="AutoShape 8">
            <a:extLst>
              <a:ext uri="{FF2B5EF4-FFF2-40B4-BE49-F238E27FC236}">
                <a16:creationId xmlns:a16="http://schemas.microsoft.com/office/drawing/2014/main" id="{7A1B398D-E306-45A2-B857-65B1A9C11595}"/>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81" name="AutoShape 9">
            <a:extLst>
              <a:ext uri="{FF2B5EF4-FFF2-40B4-BE49-F238E27FC236}">
                <a16:creationId xmlns:a16="http://schemas.microsoft.com/office/drawing/2014/main" id="{A597D2CF-DFBE-4A4D-9876-94704498E1B2}"/>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82" name="Rectangle 10">
            <a:extLst>
              <a:ext uri="{FF2B5EF4-FFF2-40B4-BE49-F238E27FC236}">
                <a16:creationId xmlns:a16="http://schemas.microsoft.com/office/drawing/2014/main" id="{48ACF2BF-DC35-4FFD-AB6E-6E86918E1B77}"/>
              </a:ext>
            </a:extLst>
          </p:cNvPr>
          <p:cNvSpPr>
            <a:spLocks noGrp="1" noRot="1" noChangeAspect="1" noChangeArrowheads="1"/>
          </p:cNvSpPr>
          <p:nvPr>
            <p:ph type="sldImg"/>
          </p:nvPr>
        </p:nvSpPr>
        <p:spPr bwMode="auto">
          <a:xfrm>
            <a:off x="1106488" y="812800"/>
            <a:ext cx="5329237" cy="399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83" name="Rectangle 11">
            <a:extLst>
              <a:ext uri="{FF2B5EF4-FFF2-40B4-BE49-F238E27FC236}">
                <a16:creationId xmlns:a16="http://schemas.microsoft.com/office/drawing/2014/main" id="{1B7D99F1-CFA5-4904-B898-8ECA22DEC0FC}"/>
              </a:ext>
            </a:extLst>
          </p:cNvPr>
          <p:cNvSpPr>
            <a:spLocks noGrp="1" noChangeArrowheads="1"/>
          </p:cNvSpPr>
          <p:nvPr>
            <p:ph type="body"/>
          </p:nvPr>
        </p:nvSpPr>
        <p:spPr bwMode="auto">
          <a:xfrm>
            <a:off x="755650" y="5078413"/>
            <a:ext cx="6032500" cy="479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84" name="Rectangle 12">
            <a:extLst>
              <a:ext uri="{FF2B5EF4-FFF2-40B4-BE49-F238E27FC236}">
                <a16:creationId xmlns:a16="http://schemas.microsoft.com/office/drawing/2014/main" id="{BD67DB13-E8BC-4B47-9C3F-073DD6BDD147}"/>
              </a:ext>
            </a:extLst>
          </p:cNvPr>
          <p:cNvSpPr>
            <a:spLocks noGrp="1" noChangeArrowheads="1"/>
          </p:cNvSpPr>
          <p:nvPr>
            <p:ph type="hdr"/>
          </p:nvPr>
        </p:nvSpPr>
        <p:spPr bwMode="auto">
          <a:xfrm>
            <a:off x="0" y="0"/>
            <a:ext cx="32654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13000"/>
              </a:lnSpc>
              <a:buClrTx/>
              <a:buFontTx/>
              <a:buNone/>
              <a:tabLst>
                <a:tab pos="449263" algn="l"/>
                <a:tab pos="898525" algn="l"/>
                <a:tab pos="1347788" algn="l"/>
                <a:tab pos="1797050" algn="l"/>
                <a:tab pos="2246313" algn="l"/>
                <a:tab pos="2695575" algn="l"/>
                <a:tab pos="3144838" algn="l"/>
              </a:tabLst>
              <a:defRPr sz="1400">
                <a:solidFill>
                  <a:srgbClr val="000000"/>
                </a:solidFill>
                <a:latin typeface="Open Sans" panose="020B0606030504020204" pitchFamily="34" charset="0"/>
                <a:cs typeface="Segoe UI" panose="020B0502040204020203" pitchFamily="34" charset="0"/>
              </a:defRPr>
            </a:lvl1pPr>
          </a:lstStyle>
          <a:p>
            <a:endParaRPr lang="en-MY" altLang="en-US"/>
          </a:p>
        </p:txBody>
      </p:sp>
      <p:sp>
        <p:nvSpPr>
          <p:cNvPr id="3085" name="Rectangle 13">
            <a:extLst>
              <a:ext uri="{FF2B5EF4-FFF2-40B4-BE49-F238E27FC236}">
                <a16:creationId xmlns:a16="http://schemas.microsoft.com/office/drawing/2014/main" id="{3E62E655-29DB-4CD4-9494-6BC5D6E1D9C0}"/>
              </a:ext>
            </a:extLst>
          </p:cNvPr>
          <p:cNvSpPr>
            <a:spLocks noGrp="1" noChangeArrowheads="1"/>
          </p:cNvSpPr>
          <p:nvPr>
            <p:ph type="dt"/>
          </p:nvPr>
        </p:nvSpPr>
        <p:spPr bwMode="auto">
          <a:xfrm>
            <a:off x="4278313" y="0"/>
            <a:ext cx="32654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113000"/>
              </a:lnSpc>
              <a:buClrTx/>
              <a:buFontTx/>
              <a:buNone/>
              <a:tabLst>
                <a:tab pos="449263" algn="l"/>
                <a:tab pos="898525" algn="l"/>
                <a:tab pos="1347788" algn="l"/>
                <a:tab pos="1797050" algn="l"/>
                <a:tab pos="2246313" algn="l"/>
                <a:tab pos="2695575" algn="l"/>
                <a:tab pos="3144838" algn="l"/>
              </a:tabLst>
              <a:defRPr sz="1400">
                <a:solidFill>
                  <a:srgbClr val="000000"/>
                </a:solidFill>
                <a:latin typeface="Open Sans" panose="020B0606030504020204" pitchFamily="34" charset="0"/>
                <a:cs typeface="Segoe UI" panose="020B0502040204020203" pitchFamily="34" charset="0"/>
              </a:defRPr>
            </a:lvl1pPr>
          </a:lstStyle>
          <a:p>
            <a:endParaRPr lang="en-MY" altLang="en-US"/>
          </a:p>
        </p:txBody>
      </p:sp>
      <p:sp>
        <p:nvSpPr>
          <p:cNvPr id="3086" name="Rectangle 14">
            <a:extLst>
              <a:ext uri="{FF2B5EF4-FFF2-40B4-BE49-F238E27FC236}">
                <a16:creationId xmlns:a16="http://schemas.microsoft.com/office/drawing/2014/main" id="{F0D5BA39-F4FC-4252-B205-011218B6C930}"/>
              </a:ext>
            </a:extLst>
          </p:cNvPr>
          <p:cNvSpPr>
            <a:spLocks noGrp="1" noChangeArrowheads="1"/>
          </p:cNvSpPr>
          <p:nvPr>
            <p:ph type="ftr"/>
          </p:nvPr>
        </p:nvSpPr>
        <p:spPr bwMode="auto">
          <a:xfrm>
            <a:off x="0" y="10156825"/>
            <a:ext cx="32654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113000"/>
              </a:lnSpc>
              <a:buClrTx/>
              <a:buFontTx/>
              <a:buNone/>
              <a:tabLst>
                <a:tab pos="449263" algn="l"/>
                <a:tab pos="898525" algn="l"/>
                <a:tab pos="1347788" algn="l"/>
                <a:tab pos="1797050" algn="l"/>
                <a:tab pos="2246313" algn="l"/>
                <a:tab pos="2695575" algn="l"/>
                <a:tab pos="3144838" algn="l"/>
              </a:tabLst>
              <a:defRPr sz="1400">
                <a:solidFill>
                  <a:srgbClr val="000000"/>
                </a:solidFill>
                <a:latin typeface="Open Sans" panose="020B0606030504020204" pitchFamily="34" charset="0"/>
                <a:cs typeface="Segoe UI" panose="020B0502040204020203" pitchFamily="34" charset="0"/>
              </a:defRPr>
            </a:lvl1pPr>
          </a:lstStyle>
          <a:p>
            <a:endParaRPr lang="en-MY" altLang="en-US"/>
          </a:p>
        </p:txBody>
      </p:sp>
      <p:sp>
        <p:nvSpPr>
          <p:cNvPr id="3087" name="Rectangle 15">
            <a:extLst>
              <a:ext uri="{FF2B5EF4-FFF2-40B4-BE49-F238E27FC236}">
                <a16:creationId xmlns:a16="http://schemas.microsoft.com/office/drawing/2014/main" id="{5C84324B-176F-429D-92AE-371CBA709B57}"/>
              </a:ext>
            </a:extLst>
          </p:cNvPr>
          <p:cNvSpPr>
            <a:spLocks noGrp="1" noChangeArrowheads="1"/>
          </p:cNvSpPr>
          <p:nvPr>
            <p:ph type="sldNum"/>
          </p:nvPr>
        </p:nvSpPr>
        <p:spPr bwMode="auto">
          <a:xfrm>
            <a:off x="4278313" y="10156825"/>
            <a:ext cx="32654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113000"/>
              </a:lnSpc>
              <a:buClrTx/>
              <a:buFontTx/>
              <a:buNone/>
              <a:tabLst>
                <a:tab pos="449263" algn="l"/>
                <a:tab pos="898525" algn="l"/>
                <a:tab pos="1347788" algn="l"/>
                <a:tab pos="1797050" algn="l"/>
                <a:tab pos="2246313" algn="l"/>
                <a:tab pos="2695575" algn="l"/>
                <a:tab pos="3144838" algn="l"/>
              </a:tabLst>
              <a:defRPr sz="1400">
                <a:solidFill>
                  <a:srgbClr val="000000"/>
                </a:solidFill>
                <a:latin typeface="Open Sans" panose="020B0606030504020204" pitchFamily="34" charset="0"/>
                <a:cs typeface="Segoe UI" panose="020B0502040204020203" pitchFamily="34" charset="0"/>
              </a:defRPr>
            </a:lvl1pPr>
          </a:lstStyle>
          <a:p>
            <a:fld id="{032FBDEF-A98B-46BB-ADB7-FE0765BD03FF}" type="slidenum">
              <a:rPr lang="en-MY" altLang="en-US"/>
              <a:pPr/>
              <a:t>‹#›</a:t>
            </a:fld>
            <a:endParaRPr lang="en-MY"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6572F0BE-297C-46B8-9132-D255C1E88892}"/>
              </a:ext>
            </a:extLst>
          </p:cNvPr>
          <p:cNvSpPr>
            <a:spLocks noGrp="1" noChangeArrowheads="1"/>
          </p:cNvSpPr>
          <p:nvPr>
            <p:ph type="sldNum"/>
          </p:nvPr>
        </p:nvSpPr>
        <p:spPr>
          <a:ln/>
        </p:spPr>
        <p:txBody>
          <a:bodyPr/>
          <a:lstStyle/>
          <a:p>
            <a:fld id="{B9FC16A9-B21E-4CED-8506-09A95B045587}" type="slidenum">
              <a:rPr lang="en-MY" altLang="en-US"/>
              <a:pPr/>
              <a:t>1</a:t>
            </a:fld>
            <a:endParaRPr lang="en-MY" altLang="en-US"/>
          </a:p>
        </p:txBody>
      </p:sp>
      <p:sp>
        <p:nvSpPr>
          <p:cNvPr id="117761" name="Rectangle 1">
            <a:extLst>
              <a:ext uri="{FF2B5EF4-FFF2-40B4-BE49-F238E27FC236}">
                <a16:creationId xmlns:a16="http://schemas.microsoft.com/office/drawing/2014/main" id="{39A2CCA8-5212-4AF3-AB57-99E62A6198DF}"/>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Text Box 2">
            <a:extLst>
              <a:ext uri="{FF2B5EF4-FFF2-40B4-BE49-F238E27FC236}">
                <a16:creationId xmlns:a16="http://schemas.microsoft.com/office/drawing/2014/main" id="{8E5F6077-23DF-4FCA-840E-AB4E80495073}"/>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8452D8F9-3C20-4959-99FE-34A4D017DD5D}"/>
              </a:ext>
            </a:extLst>
          </p:cNvPr>
          <p:cNvSpPr>
            <a:spLocks noGrp="1" noChangeArrowheads="1"/>
          </p:cNvSpPr>
          <p:nvPr>
            <p:ph type="sldNum"/>
          </p:nvPr>
        </p:nvSpPr>
        <p:spPr>
          <a:ln/>
        </p:spPr>
        <p:txBody>
          <a:bodyPr/>
          <a:lstStyle/>
          <a:p>
            <a:fld id="{C9A884AA-3406-4820-AE9A-A9D480AEC454}" type="slidenum">
              <a:rPr lang="en-MY" altLang="en-US"/>
              <a:pPr/>
              <a:t>10</a:t>
            </a:fld>
            <a:endParaRPr lang="en-MY" altLang="en-US"/>
          </a:p>
        </p:txBody>
      </p:sp>
      <p:sp>
        <p:nvSpPr>
          <p:cNvPr id="205825" name="Rectangle 1">
            <a:extLst>
              <a:ext uri="{FF2B5EF4-FFF2-40B4-BE49-F238E27FC236}">
                <a16:creationId xmlns:a16="http://schemas.microsoft.com/office/drawing/2014/main" id="{824559C6-2C5B-4F02-9912-86D2FA8E67BB}"/>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826" name="Text Box 2">
            <a:extLst>
              <a:ext uri="{FF2B5EF4-FFF2-40B4-BE49-F238E27FC236}">
                <a16:creationId xmlns:a16="http://schemas.microsoft.com/office/drawing/2014/main" id="{15AEEBB4-06AA-4493-9E8D-FB2D1814776B}"/>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1D859558-BC2E-469C-9F45-C2DB6ED40EDD}"/>
              </a:ext>
            </a:extLst>
          </p:cNvPr>
          <p:cNvSpPr>
            <a:spLocks noGrp="1" noChangeArrowheads="1"/>
          </p:cNvSpPr>
          <p:nvPr>
            <p:ph type="sldNum"/>
          </p:nvPr>
        </p:nvSpPr>
        <p:spPr>
          <a:ln/>
        </p:spPr>
        <p:txBody>
          <a:bodyPr/>
          <a:lstStyle/>
          <a:p>
            <a:fld id="{3A01D757-DEA8-40EC-B9F3-D8293F6BBA1C}" type="slidenum">
              <a:rPr lang="en-MY" altLang="en-US"/>
              <a:pPr/>
              <a:t>11</a:t>
            </a:fld>
            <a:endParaRPr lang="en-MY" altLang="en-US"/>
          </a:p>
        </p:txBody>
      </p:sp>
      <p:sp>
        <p:nvSpPr>
          <p:cNvPr id="206849" name="Rectangle 1">
            <a:extLst>
              <a:ext uri="{FF2B5EF4-FFF2-40B4-BE49-F238E27FC236}">
                <a16:creationId xmlns:a16="http://schemas.microsoft.com/office/drawing/2014/main" id="{89B28997-C53E-45DF-B5DD-D5EB814BFD46}"/>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6850" name="Text Box 2">
            <a:extLst>
              <a:ext uri="{FF2B5EF4-FFF2-40B4-BE49-F238E27FC236}">
                <a16:creationId xmlns:a16="http://schemas.microsoft.com/office/drawing/2014/main" id="{7B2CF3E1-FAE1-4AF3-9D77-E4D05D69941E}"/>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4502B20D-B3A9-49BF-A186-055859124F11}"/>
              </a:ext>
            </a:extLst>
          </p:cNvPr>
          <p:cNvSpPr>
            <a:spLocks noGrp="1" noChangeArrowheads="1"/>
          </p:cNvSpPr>
          <p:nvPr>
            <p:ph type="sldNum"/>
          </p:nvPr>
        </p:nvSpPr>
        <p:spPr>
          <a:ln/>
        </p:spPr>
        <p:txBody>
          <a:bodyPr/>
          <a:lstStyle/>
          <a:p>
            <a:fld id="{56476F97-D7B5-43E4-926A-A717C81185BA}" type="slidenum">
              <a:rPr lang="en-MY" altLang="en-US"/>
              <a:pPr/>
              <a:t>12</a:t>
            </a:fld>
            <a:endParaRPr lang="en-MY" altLang="en-US"/>
          </a:p>
        </p:txBody>
      </p:sp>
      <p:sp>
        <p:nvSpPr>
          <p:cNvPr id="207873" name="Rectangle 1">
            <a:extLst>
              <a:ext uri="{FF2B5EF4-FFF2-40B4-BE49-F238E27FC236}">
                <a16:creationId xmlns:a16="http://schemas.microsoft.com/office/drawing/2014/main" id="{A7568ED6-A9FD-40DD-814D-D2D7AF24CE77}"/>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7874" name="Text Box 2">
            <a:extLst>
              <a:ext uri="{FF2B5EF4-FFF2-40B4-BE49-F238E27FC236}">
                <a16:creationId xmlns:a16="http://schemas.microsoft.com/office/drawing/2014/main" id="{1A885198-EFCA-4752-A819-4ED4517B3F01}"/>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076604F2-775A-4F8C-A18A-9D0C33DC98F3}"/>
              </a:ext>
            </a:extLst>
          </p:cNvPr>
          <p:cNvSpPr>
            <a:spLocks noGrp="1" noChangeArrowheads="1"/>
          </p:cNvSpPr>
          <p:nvPr>
            <p:ph type="sldNum"/>
          </p:nvPr>
        </p:nvSpPr>
        <p:spPr>
          <a:ln/>
        </p:spPr>
        <p:txBody>
          <a:bodyPr/>
          <a:lstStyle/>
          <a:p>
            <a:fld id="{D01CD288-191D-491F-9E49-6EFDA0498062}" type="slidenum">
              <a:rPr lang="en-MY" altLang="en-US"/>
              <a:pPr/>
              <a:t>13</a:t>
            </a:fld>
            <a:endParaRPr lang="en-MY" altLang="en-US"/>
          </a:p>
        </p:txBody>
      </p:sp>
      <p:sp>
        <p:nvSpPr>
          <p:cNvPr id="208897" name="Rectangle 1">
            <a:extLst>
              <a:ext uri="{FF2B5EF4-FFF2-40B4-BE49-F238E27FC236}">
                <a16:creationId xmlns:a16="http://schemas.microsoft.com/office/drawing/2014/main" id="{EB28A0C7-ACF0-4FEE-9BD8-6A46C3EAD693}"/>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8898" name="Text Box 2">
            <a:extLst>
              <a:ext uri="{FF2B5EF4-FFF2-40B4-BE49-F238E27FC236}">
                <a16:creationId xmlns:a16="http://schemas.microsoft.com/office/drawing/2014/main" id="{37648F8F-870C-4F52-97C5-33B17562EA1E}"/>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A30FA2D0-AD7A-4801-8CB7-658FD39C2D5C}"/>
              </a:ext>
            </a:extLst>
          </p:cNvPr>
          <p:cNvSpPr>
            <a:spLocks noGrp="1" noChangeArrowheads="1"/>
          </p:cNvSpPr>
          <p:nvPr>
            <p:ph type="sldNum"/>
          </p:nvPr>
        </p:nvSpPr>
        <p:spPr>
          <a:ln/>
        </p:spPr>
        <p:txBody>
          <a:bodyPr/>
          <a:lstStyle/>
          <a:p>
            <a:fld id="{295A38D6-71EE-4F50-AAE9-939C7D32F903}" type="slidenum">
              <a:rPr lang="en-MY" altLang="en-US"/>
              <a:pPr/>
              <a:t>14</a:t>
            </a:fld>
            <a:endParaRPr lang="en-MY" altLang="en-US"/>
          </a:p>
        </p:txBody>
      </p:sp>
      <p:sp>
        <p:nvSpPr>
          <p:cNvPr id="209921" name="Rectangle 1">
            <a:extLst>
              <a:ext uri="{FF2B5EF4-FFF2-40B4-BE49-F238E27FC236}">
                <a16:creationId xmlns:a16="http://schemas.microsoft.com/office/drawing/2014/main" id="{797A9A68-B037-4DEC-B37D-196774F1D008}"/>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9922" name="Text Box 2">
            <a:extLst>
              <a:ext uri="{FF2B5EF4-FFF2-40B4-BE49-F238E27FC236}">
                <a16:creationId xmlns:a16="http://schemas.microsoft.com/office/drawing/2014/main" id="{C7B4F5B6-B73A-4CFA-82D3-A290B4421332}"/>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017FF875-E7A2-4AB5-B7AD-6C5DE4C49008}"/>
              </a:ext>
            </a:extLst>
          </p:cNvPr>
          <p:cNvSpPr>
            <a:spLocks noGrp="1" noChangeArrowheads="1"/>
          </p:cNvSpPr>
          <p:nvPr>
            <p:ph type="sldNum"/>
          </p:nvPr>
        </p:nvSpPr>
        <p:spPr>
          <a:ln/>
        </p:spPr>
        <p:txBody>
          <a:bodyPr/>
          <a:lstStyle/>
          <a:p>
            <a:fld id="{98DE12F9-EEC4-45BF-9EA4-1651D1709508}" type="slidenum">
              <a:rPr lang="en-MY" altLang="en-US"/>
              <a:pPr/>
              <a:t>15</a:t>
            </a:fld>
            <a:endParaRPr lang="en-MY" altLang="en-US"/>
          </a:p>
        </p:txBody>
      </p:sp>
      <p:sp>
        <p:nvSpPr>
          <p:cNvPr id="210945" name="Rectangle 1">
            <a:extLst>
              <a:ext uri="{FF2B5EF4-FFF2-40B4-BE49-F238E27FC236}">
                <a16:creationId xmlns:a16="http://schemas.microsoft.com/office/drawing/2014/main" id="{2299AB59-737A-4EC2-9546-881B9F0ACA5D}"/>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0946" name="Text Box 2">
            <a:extLst>
              <a:ext uri="{FF2B5EF4-FFF2-40B4-BE49-F238E27FC236}">
                <a16:creationId xmlns:a16="http://schemas.microsoft.com/office/drawing/2014/main" id="{8D0F1706-BBEF-421B-9C46-840B51F63046}"/>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23FA2063-63FC-4812-879E-93F6BADCE962}"/>
              </a:ext>
            </a:extLst>
          </p:cNvPr>
          <p:cNvSpPr>
            <a:spLocks noGrp="1" noChangeArrowheads="1"/>
          </p:cNvSpPr>
          <p:nvPr>
            <p:ph type="sldNum"/>
          </p:nvPr>
        </p:nvSpPr>
        <p:spPr>
          <a:ln/>
        </p:spPr>
        <p:txBody>
          <a:bodyPr/>
          <a:lstStyle/>
          <a:p>
            <a:fld id="{EC22E398-C9EA-404E-AA3B-8F0EB78C0403}" type="slidenum">
              <a:rPr lang="en-MY" altLang="en-US"/>
              <a:pPr/>
              <a:t>16</a:t>
            </a:fld>
            <a:endParaRPr lang="en-MY" altLang="en-US"/>
          </a:p>
        </p:txBody>
      </p:sp>
      <p:sp>
        <p:nvSpPr>
          <p:cNvPr id="211969" name="Rectangle 1">
            <a:extLst>
              <a:ext uri="{FF2B5EF4-FFF2-40B4-BE49-F238E27FC236}">
                <a16:creationId xmlns:a16="http://schemas.microsoft.com/office/drawing/2014/main" id="{13B49212-0D9C-470E-9DF1-7DB9734F1DD4}"/>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1970" name="Text Box 2">
            <a:extLst>
              <a:ext uri="{FF2B5EF4-FFF2-40B4-BE49-F238E27FC236}">
                <a16:creationId xmlns:a16="http://schemas.microsoft.com/office/drawing/2014/main" id="{BE393208-D53C-400D-BB42-4F80FA98252E}"/>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FC250463-B9D1-402C-8A82-6B71A2B05488}"/>
              </a:ext>
            </a:extLst>
          </p:cNvPr>
          <p:cNvSpPr>
            <a:spLocks noGrp="1" noChangeArrowheads="1"/>
          </p:cNvSpPr>
          <p:nvPr>
            <p:ph type="sldNum"/>
          </p:nvPr>
        </p:nvSpPr>
        <p:spPr>
          <a:ln/>
        </p:spPr>
        <p:txBody>
          <a:bodyPr/>
          <a:lstStyle/>
          <a:p>
            <a:fld id="{AF0A9FB6-9C33-4610-A2F9-16F2E72F1BD0}" type="slidenum">
              <a:rPr lang="en-MY" altLang="en-US"/>
              <a:pPr/>
              <a:t>17</a:t>
            </a:fld>
            <a:endParaRPr lang="en-MY" altLang="en-US"/>
          </a:p>
        </p:txBody>
      </p:sp>
      <p:sp>
        <p:nvSpPr>
          <p:cNvPr id="212993" name="Rectangle 1">
            <a:extLst>
              <a:ext uri="{FF2B5EF4-FFF2-40B4-BE49-F238E27FC236}">
                <a16:creationId xmlns:a16="http://schemas.microsoft.com/office/drawing/2014/main" id="{A3100BAB-64BE-413C-9E20-E2DF04D55D1E}"/>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2994" name="Text Box 2">
            <a:extLst>
              <a:ext uri="{FF2B5EF4-FFF2-40B4-BE49-F238E27FC236}">
                <a16:creationId xmlns:a16="http://schemas.microsoft.com/office/drawing/2014/main" id="{54A5008E-EE68-4F4F-A036-05AE67EA0749}"/>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EFD8A7E5-00E0-40AC-BD99-A44C8110277E}"/>
              </a:ext>
            </a:extLst>
          </p:cNvPr>
          <p:cNvSpPr>
            <a:spLocks noGrp="1" noChangeArrowheads="1"/>
          </p:cNvSpPr>
          <p:nvPr>
            <p:ph type="sldNum"/>
          </p:nvPr>
        </p:nvSpPr>
        <p:spPr>
          <a:ln/>
        </p:spPr>
        <p:txBody>
          <a:bodyPr/>
          <a:lstStyle/>
          <a:p>
            <a:fld id="{F579D8DF-D2A6-4EF1-B8EF-33EFC3F826DA}" type="slidenum">
              <a:rPr lang="en-MY" altLang="en-US"/>
              <a:pPr/>
              <a:t>18</a:t>
            </a:fld>
            <a:endParaRPr lang="en-MY" altLang="en-US"/>
          </a:p>
        </p:txBody>
      </p:sp>
      <p:sp>
        <p:nvSpPr>
          <p:cNvPr id="214017" name="Rectangle 1">
            <a:extLst>
              <a:ext uri="{FF2B5EF4-FFF2-40B4-BE49-F238E27FC236}">
                <a16:creationId xmlns:a16="http://schemas.microsoft.com/office/drawing/2014/main" id="{2B9DE2C4-A713-4A3D-8CCD-F272946CDFCA}"/>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4018" name="Text Box 2">
            <a:extLst>
              <a:ext uri="{FF2B5EF4-FFF2-40B4-BE49-F238E27FC236}">
                <a16:creationId xmlns:a16="http://schemas.microsoft.com/office/drawing/2014/main" id="{D4640AC5-0943-4862-BDBC-DCB965BCFCB3}"/>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CC38E44C-6605-427E-90D2-D54F4B63FC39}"/>
              </a:ext>
            </a:extLst>
          </p:cNvPr>
          <p:cNvSpPr>
            <a:spLocks noGrp="1" noChangeArrowheads="1"/>
          </p:cNvSpPr>
          <p:nvPr>
            <p:ph type="sldNum"/>
          </p:nvPr>
        </p:nvSpPr>
        <p:spPr>
          <a:ln/>
        </p:spPr>
        <p:txBody>
          <a:bodyPr/>
          <a:lstStyle/>
          <a:p>
            <a:fld id="{B6D2F2CD-0928-4C1B-8CA2-F7D9F07DF05F}" type="slidenum">
              <a:rPr lang="en-MY" altLang="en-US"/>
              <a:pPr/>
              <a:t>19</a:t>
            </a:fld>
            <a:endParaRPr lang="en-MY" altLang="en-US"/>
          </a:p>
        </p:txBody>
      </p:sp>
      <p:sp>
        <p:nvSpPr>
          <p:cNvPr id="215041" name="Rectangle 1">
            <a:extLst>
              <a:ext uri="{FF2B5EF4-FFF2-40B4-BE49-F238E27FC236}">
                <a16:creationId xmlns:a16="http://schemas.microsoft.com/office/drawing/2014/main" id="{F9DF0B91-6049-4671-895A-6BB30BBAB669}"/>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42" name="Text Box 2">
            <a:extLst>
              <a:ext uri="{FF2B5EF4-FFF2-40B4-BE49-F238E27FC236}">
                <a16:creationId xmlns:a16="http://schemas.microsoft.com/office/drawing/2014/main" id="{FF648056-B2E9-4A78-B194-644CCAF5D2CF}"/>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3675DBF1-18E5-4A84-B4F9-131035733241}"/>
              </a:ext>
            </a:extLst>
          </p:cNvPr>
          <p:cNvSpPr>
            <a:spLocks noGrp="1" noChangeArrowheads="1"/>
          </p:cNvSpPr>
          <p:nvPr>
            <p:ph type="sldNum"/>
          </p:nvPr>
        </p:nvSpPr>
        <p:spPr>
          <a:ln/>
        </p:spPr>
        <p:txBody>
          <a:bodyPr/>
          <a:lstStyle/>
          <a:p>
            <a:fld id="{3C971140-D907-4B5A-BED3-5DC128ABA326}" type="slidenum">
              <a:rPr lang="en-MY" altLang="en-US"/>
              <a:pPr/>
              <a:t>2</a:t>
            </a:fld>
            <a:endParaRPr lang="en-MY" altLang="en-US"/>
          </a:p>
        </p:txBody>
      </p:sp>
      <p:sp>
        <p:nvSpPr>
          <p:cNvPr id="197633" name="Rectangle 1">
            <a:extLst>
              <a:ext uri="{FF2B5EF4-FFF2-40B4-BE49-F238E27FC236}">
                <a16:creationId xmlns:a16="http://schemas.microsoft.com/office/drawing/2014/main" id="{279728D8-B82B-41BF-BE73-2FC587BA9497}"/>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7634" name="Text Box 2">
            <a:extLst>
              <a:ext uri="{FF2B5EF4-FFF2-40B4-BE49-F238E27FC236}">
                <a16:creationId xmlns:a16="http://schemas.microsoft.com/office/drawing/2014/main" id="{E1619F8A-2ADD-4AEF-AE01-DE243F7C1CAE}"/>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CC122B65-E823-415D-A18C-B38BD9587B99}"/>
              </a:ext>
            </a:extLst>
          </p:cNvPr>
          <p:cNvSpPr>
            <a:spLocks noGrp="1" noChangeArrowheads="1"/>
          </p:cNvSpPr>
          <p:nvPr>
            <p:ph type="sldNum"/>
          </p:nvPr>
        </p:nvSpPr>
        <p:spPr>
          <a:ln/>
        </p:spPr>
        <p:txBody>
          <a:bodyPr/>
          <a:lstStyle/>
          <a:p>
            <a:fld id="{AAD5CFE8-5C94-4955-8D36-0E1EDEC124D4}" type="slidenum">
              <a:rPr lang="en-MY" altLang="en-US"/>
              <a:pPr/>
              <a:t>20</a:t>
            </a:fld>
            <a:endParaRPr lang="en-MY" altLang="en-US"/>
          </a:p>
        </p:txBody>
      </p:sp>
      <p:sp>
        <p:nvSpPr>
          <p:cNvPr id="216065" name="Rectangle 1">
            <a:extLst>
              <a:ext uri="{FF2B5EF4-FFF2-40B4-BE49-F238E27FC236}">
                <a16:creationId xmlns:a16="http://schemas.microsoft.com/office/drawing/2014/main" id="{C31EE55C-7AC4-45C6-9B20-BB39567B80E5}"/>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6066" name="Text Box 2">
            <a:extLst>
              <a:ext uri="{FF2B5EF4-FFF2-40B4-BE49-F238E27FC236}">
                <a16:creationId xmlns:a16="http://schemas.microsoft.com/office/drawing/2014/main" id="{8496948F-471F-40EF-AF73-4D22FFBD8D94}"/>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DFB03CC5-4589-4E37-8EFE-59B2678D0EE0}"/>
              </a:ext>
            </a:extLst>
          </p:cNvPr>
          <p:cNvSpPr>
            <a:spLocks noGrp="1" noChangeArrowheads="1"/>
          </p:cNvSpPr>
          <p:nvPr>
            <p:ph type="sldNum"/>
          </p:nvPr>
        </p:nvSpPr>
        <p:spPr>
          <a:ln/>
        </p:spPr>
        <p:txBody>
          <a:bodyPr/>
          <a:lstStyle/>
          <a:p>
            <a:fld id="{AD09AF36-8F0C-4BA1-944C-CF27FFC2A50B}" type="slidenum">
              <a:rPr lang="en-MY" altLang="en-US"/>
              <a:pPr/>
              <a:t>21</a:t>
            </a:fld>
            <a:endParaRPr lang="en-MY" altLang="en-US"/>
          </a:p>
        </p:txBody>
      </p:sp>
      <p:sp>
        <p:nvSpPr>
          <p:cNvPr id="217089" name="Rectangle 1">
            <a:extLst>
              <a:ext uri="{FF2B5EF4-FFF2-40B4-BE49-F238E27FC236}">
                <a16:creationId xmlns:a16="http://schemas.microsoft.com/office/drawing/2014/main" id="{182138D9-DABC-4EDD-B9A0-2E33D9AE2E06}"/>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7090" name="Text Box 2">
            <a:extLst>
              <a:ext uri="{FF2B5EF4-FFF2-40B4-BE49-F238E27FC236}">
                <a16:creationId xmlns:a16="http://schemas.microsoft.com/office/drawing/2014/main" id="{DB8B6DAD-A62B-4E3F-8E5E-DD897997AFE5}"/>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FC4776FA-B50E-4519-B785-FEC830B4E97E}"/>
              </a:ext>
            </a:extLst>
          </p:cNvPr>
          <p:cNvSpPr>
            <a:spLocks noGrp="1" noChangeArrowheads="1"/>
          </p:cNvSpPr>
          <p:nvPr>
            <p:ph type="sldNum"/>
          </p:nvPr>
        </p:nvSpPr>
        <p:spPr>
          <a:ln/>
        </p:spPr>
        <p:txBody>
          <a:bodyPr/>
          <a:lstStyle/>
          <a:p>
            <a:fld id="{B2D3C9E1-CFD3-4ADE-B605-461FF7F68D6A}" type="slidenum">
              <a:rPr lang="en-MY" altLang="en-US"/>
              <a:pPr/>
              <a:t>22</a:t>
            </a:fld>
            <a:endParaRPr lang="en-MY" altLang="en-US"/>
          </a:p>
        </p:txBody>
      </p:sp>
      <p:sp>
        <p:nvSpPr>
          <p:cNvPr id="218113" name="Rectangle 1">
            <a:extLst>
              <a:ext uri="{FF2B5EF4-FFF2-40B4-BE49-F238E27FC236}">
                <a16:creationId xmlns:a16="http://schemas.microsoft.com/office/drawing/2014/main" id="{813C1A5A-88CF-4DF9-B128-A82DE821E629}"/>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8114" name="Text Box 2">
            <a:extLst>
              <a:ext uri="{FF2B5EF4-FFF2-40B4-BE49-F238E27FC236}">
                <a16:creationId xmlns:a16="http://schemas.microsoft.com/office/drawing/2014/main" id="{2E764603-22D6-4CC1-8E07-22FCCEF0D734}"/>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74A4D2F4-4E78-4466-B83B-05BF0E35876C}"/>
              </a:ext>
            </a:extLst>
          </p:cNvPr>
          <p:cNvSpPr>
            <a:spLocks noGrp="1" noChangeArrowheads="1"/>
          </p:cNvSpPr>
          <p:nvPr>
            <p:ph type="sldNum"/>
          </p:nvPr>
        </p:nvSpPr>
        <p:spPr>
          <a:ln/>
        </p:spPr>
        <p:txBody>
          <a:bodyPr/>
          <a:lstStyle/>
          <a:p>
            <a:fld id="{209EDF71-6C95-42EF-9737-DFFBF506CF82}" type="slidenum">
              <a:rPr lang="en-MY" altLang="en-US"/>
              <a:pPr/>
              <a:t>23</a:t>
            </a:fld>
            <a:endParaRPr lang="en-MY" altLang="en-US"/>
          </a:p>
        </p:txBody>
      </p:sp>
      <p:sp>
        <p:nvSpPr>
          <p:cNvPr id="219137" name="Rectangle 1">
            <a:extLst>
              <a:ext uri="{FF2B5EF4-FFF2-40B4-BE49-F238E27FC236}">
                <a16:creationId xmlns:a16="http://schemas.microsoft.com/office/drawing/2014/main" id="{9C87880B-7A4D-40A7-AA27-545F2EB63B2A}"/>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9138" name="Text Box 2">
            <a:extLst>
              <a:ext uri="{FF2B5EF4-FFF2-40B4-BE49-F238E27FC236}">
                <a16:creationId xmlns:a16="http://schemas.microsoft.com/office/drawing/2014/main" id="{1E7F5D7A-246A-49D4-BE17-9B306462E2B2}"/>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903856E7-49BD-4A93-AD69-318B62AE6AB7}"/>
              </a:ext>
            </a:extLst>
          </p:cNvPr>
          <p:cNvSpPr>
            <a:spLocks noGrp="1" noChangeArrowheads="1"/>
          </p:cNvSpPr>
          <p:nvPr>
            <p:ph type="sldNum"/>
          </p:nvPr>
        </p:nvSpPr>
        <p:spPr>
          <a:ln/>
        </p:spPr>
        <p:txBody>
          <a:bodyPr/>
          <a:lstStyle/>
          <a:p>
            <a:fld id="{310DF990-3523-41A2-B8F8-3EE4F29BD1F6}" type="slidenum">
              <a:rPr lang="en-MY" altLang="en-US"/>
              <a:pPr/>
              <a:t>24</a:t>
            </a:fld>
            <a:endParaRPr lang="en-MY" altLang="en-US"/>
          </a:p>
        </p:txBody>
      </p:sp>
      <p:sp>
        <p:nvSpPr>
          <p:cNvPr id="220161" name="Rectangle 1">
            <a:extLst>
              <a:ext uri="{FF2B5EF4-FFF2-40B4-BE49-F238E27FC236}">
                <a16:creationId xmlns:a16="http://schemas.microsoft.com/office/drawing/2014/main" id="{B32DB43E-47A8-4906-85C3-589DA1287CAB}"/>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0162" name="Text Box 2">
            <a:extLst>
              <a:ext uri="{FF2B5EF4-FFF2-40B4-BE49-F238E27FC236}">
                <a16:creationId xmlns:a16="http://schemas.microsoft.com/office/drawing/2014/main" id="{0BD1BF08-6527-4DEA-B587-0C187655FB5F}"/>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633CB961-214F-4DA1-AF1D-508D407A10E4}"/>
              </a:ext>
            </a:extLst>
          </p:cNvPr>
          <p:cNvSpPr>
            <a:spLocks noGrp="1" noChangeArrowheads="1"/>
          </p:cNvSpPr>
          <p:nvPr>
            <p:ph type="sldNum"/>
          </p:nvPr>
        </p:nvSpPr>
        <p:spPr>
          <a:ln/>
        </p:spPr>
        <p:txBody>
          <a:bodyPr/>
          <a:lstStyle/>
          <a:p>
            <a:fld id="{4441A1A3-8DB2-46F2-88C5-862F68932207}" type="slidenum">
              <a:rPr lang="en-MY" altLang="en-US"/>
              <a:pPr/>
              <a:t>25</a:t>
            </a:fld>
            <a:endParaRPr lang="en-MY" altLang="en-US"/>
          </a:p>
        </p:txBody>
      </p:sp>
      <p:sp>
        <p:nvSpPr>
          <p:cNvPr id="221185" name="Rectangle 1">
            <a:extLst>
              <a:ext uri="{FF2B5EF4-FFF2-40B4-BE49-F238E27FC236}">
                <a16:creationId xmlns:a16="http://schemas.microsoft.com/office/drawing/2014/main" id="{08AD9284-CFC9-4E9B-8D39-0E0BD68A3C93}"/>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1186" name="Text Box 2">
            <a:extLst>
              <a:ext uri="{FF2B5EF4-FFF2-40B4-BE49-F238E27FC236}">
                <a16:creationId xmlns:a16="http://schemas.microsoft.com/office/drawing/2014/main" id="{956DA3DC-8906-4EDE-B0BD-D65AD6EF4CF5}"/>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04C93082-BDF9-44E1-9D53-19A151F27CE1}"/>
              </a:ext>
            </a:extLst>
          </p:cNvPr>
          <p:cNvSpPr>
            <a:spLocks noGrp="1" noChangeArrowheads="1"/>
          </p:cNvSpPr>
          <p:nvPr>
            <p:ph type="sldNum"/>
          </p:nvPr>
        </p:nvSpPr>
        <p:spPr>
          <a:ln/>
        </p:spPr>
        <p:txBody>
          <a:bodyPr/>
          <a:lstStyle/>
          <a:p>
            <a:fld id="{40B94F2F-5AF8-420B-8BC2-2CC9DB288442}" type="slidenum">
              <a:rPr lang="en-MY" altLang="en-US"/>
              <a:pPr/>
              <a:t>26</a:t>
            </a:fld>
            <a:endParaRPr lang="en-MY" altLang="en-US"/>
          </a:p>
        </p:txBody>
      </p:sp>
      <p:sp>
        <p:nvSpPr>
          <p:cNvPr id="222209" name="Rectangle 1">
            <a:extLst>
              <a:ext uri="{FF2B5EF4-FFF2-40B4-BE49-F238E27FC236}">
                <a16:creationId xmlns:a16="http://schemas.microsoft.com/office/drawing/2014/main" id="{3464A84D-3726-49EB-B561-5E2323D33403}"/>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2210" name="Text Box 2">
            <a:extLst>
              <a:ext uri="{FF2B5EF4-FFF2-40B4-BE49-F238E27FC236}">
                <a16:creationId xmlns:a16="http://schemas.microsoft.com/office/drawing/2014/main" id="{C6BA5D1D-ABBA-47ED-9F2A-2A8B64A196A0}"/>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7A53FB29-7C1E-4ABB-82F8-87A6A9BF60A0}"/>
              </a:ext>
            </a:extLst>
          </p:cNvPr>
          <p:cNvSpPr>
            <a:spLocks noGrp="1" noChangeArrowheads="1"/>
          </p:cNvSpPr>
          <p:nvPr>
            <p:ph type="sldNum"/>
          </p:nvPr>
        </p:nvSpPr>
        <p:spPr>
          <a:ln/>
        </p:spPr>
        <p:txBody>
          <a:bodyPr/>
          <a:lstStyle/>
          <a:p>
            <a:fld id="{33B6FFD2-9860-4AB5-A0BD-6777C61FA7DD}" type="slidenum">
              <a:rPr lang="en-MY" altLang="en-US"/>
              <a:pPr/>
              <a:t>27</a:t>
            </a:fld>
            <a:endParaRPr lang="en-MY" altLang="en-US"/>
          </a:p>
        </p:txBody>
      </p:sp>
      <p:sp>
        <p:nvSpPr>
          <p:cNvPr id="223233" name="Rectangle 1">
            <a:extLst>
              <a:ext uri="{FF2B5EF4-FFF2-40B4-BE49-F238E27FC236}">
                <a16:creationId xmlns:a16="http://schemas.microsoft.com/office/drawing/2014/main" id="{19B55D3D-CE83-4480-A8D6-BD172DE768E0}"/>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3234" name="Text Box 2">
            <a:extLst>
              <a:ext uri="{FF2B5EF4-FFF2-40B4-BE49-F238E27FC236}">
                <a16:creationId xmlns:a16="http://schemas.microsoft.com/office/drawing/2014/main" id="{CC717376-0AC6-44C9-8369-252AB790D3A3}"/>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6B972F87-AB45-4B5B-927A-11825B856FE1}"/>
              </a:ext>
            </a:extLst>
          </p:cNvPr>
          <p:cNvSpPr>
            <a:spLocks noGrp="1" noChangeArrowheads="1"/>
          </p:cNvSpPr>
          <p:nvPr>
            <p:ph type="sldNum"/>
          </p:nvPr>
        </p:nvSpPr>
        <p:spPr>
          <a:ln/>
        </p:spPr>
        <p:txBody>
          <a:bodyPr/>
          <a:lstStyle/>
          <a:p>
            <a:fld id="{3B92CCDC-914A-4E0D-903C-8576DAEBE4DF}" type="slidenum">
              <a:rPr lang="en-MY" altLang="en-US"/>
              <a:pPr/>
              <a:t>28</a:t>
            </a:fld>
            <a:endParaRPr lang="en-MY" altLang="en-US"/>
          </a:p>
        </p:txBody>
      </p:sp>
      <p:sp>
        <p:nvSpPr>
          <p:cNvPr id="224257" name="Rectangle 1">
            <a:extLst>
              <a:ext uri="{FF2B5EF4-FFF2-40B4-BE49-F238E27FC236}">
                <a16:creationId xmlns:a16="http://schemas.microsoft.com/office/drawing/2014/main" id="{18FA5FCB-B29D-4883-97B2-21F0F18BF8DC}"/>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4258" name="Text Box 2">
            <a:extLst>
              <a:ext uri="{FF2B5EF4-FFF2-40B4-BE49-F238E27FC236}">
                <a16:creationId xmlns:a16="http://schemas.microsoft.com/office/drawing/2014/main" id="{FF312C65-F94D-43D1-B210-8200649E3C51}"/>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501F785C-FAFE-4549-8F45-96583797DC8A}"/>
              </a:ext>
            </a:extLst>
          </p:cNvPr>
          <p:cNvSpPr>
            <a:spLocks noGrp="1" noChangeArrowheads="1"/>
          </p:cNvSpPr>
          <p:nvPr>
            <p:ph type="sldNum"/>
          </p:nvPr>
        </p:nvSpPr>
        <p:spPr>
          <a:ln/>
        </p:spPr>
        <p:txBody>
          <a:bodyPr/>
          <a:lstStyle/>
          <a:p>
            <a:fld id="{9FB344C6-C265-4364-AED7-D8611A1CDE33}" type="slidenum">
              <a:rPr lang="en-MY" altLang="en-US"/>
              <a:pPr/>
              <a:t>29</a:t>
            </a:fld>
            <a:endParaRPr lang="en-MY" altLang="en-US"/>
          </a:p>
        </p:txBody>
      </p:sp>
      <p:sp>
        <p:nvSpPr>
          <p:cNvPr id="225281" name="Rectangle 1">
            <a:extLst>
              <a:ext uri="{FF2B5EF4-FFF2-40B4-BE49-F238E27FC236}">
                <a16:creationId xmlns:a16="http://schemas.microsoft.com/office/drawing/2014/main" id="{39ECE1E6-CE9E-48E5-A24A-C42AC497C19E}"/>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282" name="Text Box 2">
            <a:extLst>
              <a:ext uri="{FF2B5EF4-FFF2-40B4-BE49-F238E27FC236}">
                <a16:creationId xmlns:a16="http://schemas.microsoft.com/office/drawing/2014/main" id="{3CAD888F-5C32-4759-A402-7B7A33AD0DA5}"/>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D410E455-ADCD-479B-969C-3B5E27B103A0}"/>
              </a:ext>
            </a:extLst>
          </p:cNvPr>
          <p:cNvSpPr>
            <a:spLocks noGrp="1" noChangeArrowheads="1"/>
          </p:cNvSpPr>
          <p:nvPr>
            <p:ph type="sldNum"/>
          </p:nvPr>
        </p:nvSpPr>
        <p:spPr>
          <a:ln/>
        </p:spPr>
        <p:txBody>
          <a:bodyPr/>
          <a:lstStyle/>
          <a:p>
            <a:fld id="{65D463D8-8A21-4071-9037-B6E39EB3DD2F}" type="slidenum">
              <a:rPr lang="en-MY" altLang="en-US"/>
              <a:pPr/>
              <a:t>3</a:t>
            </a:fld>
            <a:endParaRPr lang="en-MY" altLang="en-US"/>
          </a:p>
        </p:txBody>
      </p:sp>
      <p:sp>
        <p:nvSpPr>
          <p:cNvPr id="198657" name="Rectangle 1">
            <a:extLst>
              <a:ext uri="{FF2B5EF4-FFF2-40B4-BE49-F238E27FC236}">
                <a16:creationId xmlns:a16="http://schemas.microsoft.com/office/drawing/2014/main" id="{1757BE4E-5C54-41DB-A94E-52F618954B64}"/>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8658" name="Text Box 2">
            <a:extLst>
              <a:ext uri="{FF2B5EF4-FFF2-40B4-BE49-F238E27FC236}">
                <a16:creationId xmlns:a16="http://schemas.microsoft.com/office/drawing/2014/main" id="{48D333FA-C099-4554-8574-CE7F42F858DC}"/>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E863E983-84EB-4132-8B58-7F18A68DD0EA}"/>
              </a:ext>
            </a:extLst>
          </p:cNvPr>
          <p:cNvSpPr>
            <a:spLocks noGrp="1" noChangeArrowheads="1"/>
          </p:cNvSpPr>
          <p:nvPr>
            <p:ph type="sldNum"/>
          </p:nvPr>
        </p:nvSpPr>
        <p:spPr>
          <a:ln/>
        </p:spPr>
        <p:txBody>
          <a:bodyPr/>
          <a:lstStyle/>
          <a:p>
            <a:fld id="{691C7B9E-180B-4347-89E5-9E3307A6D371}" type="slidenum">
              <a:rPr lang="en-MY" altLang="en-US"/>
              <a:pPr/>
              <a:t>30</a:t>
            </a:fld>
            <a:endParaRPr lang="en-MY" altLang="en-US"/>
          </a:p>
        </p:txBody>
      </p:sp>
      <p:sp>
        <p:nvSpPr>
          <p:cNvPr id="226305" name="Rectangle 1">
            <a:extLst>
              <a:ext uri="{FF2B5EF4-FFF2-40B4-BE49-F238E27FC236}">
                <a16:creationId xmlns:a16="http://schemas.microsoft.com/office/drawing/2014/main" id="{1FB20889-B544-4234-935D-638429354027}"/>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6306" name="Text Box 2">
            <a:extLst>
              <a:ext uri="{FF2B5EF4-FFF2-40B4-BE49-F238E27FC236}">
                <a16:creationId xmlns:a16="http://schemas.microsoft.com/office/drawing/2014/main" id="{7C6AADD9-DAA7-4A33-AB3A-F10E155855F8}"/>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AB8F9943-70F6-4838-94D3-4DF603FD0080}"/>
              </a:ext>
            </a:extLst>
          </p:cNvPr>
          <p:cNvSpPr>
            <a:spLocks noGrp="1" noChangeArrowheads="1"/>
          </p:cNvSpPr>
          <p:nvPr>
            <p:ph type="sldNum"/>
          </p:nvPr>
        </p:nvSpPr>
        <p:spPr>
          <a:ln/>
        </p:spPr>
        <p:txBody>
          <a:bodyPr/>
          <a:lstStyle/>
          <a:p>
            <a:fld id="{A10751EA-A38D-4495-9191-85BABD02214F}" type="slidenum">
              <a:rPr lang="en-MY" altLang="en-US"/>
              <a:pPr/>
              <a:t>31</a:t>
            </a:fld>
            <a:endParaRPr lang="en-MY" altLang="en-US"/>
          </a:p>
        </p:txBody>
      </p:sp>
      <p:sp>
        <p:nvSpPr>
          <p:cNvPr id="227329" name="Rectangle 1">
            <a:extLst>
              <a:ext uri="{FF2B5EF4-FFF2-40B4-BE49-F238E27FC236}">
                <a16:creationId xmlns:a16="http://schemas.microsoft.com/office/drawing/2014/main" id="{FD6BF12B-F76C-469F-9FAA-6656A1159ED1}"/>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7330" name="Text Box 2">
            <a:extLst>
              <a:ext uri="{FF2B5EF4-FFF2-40B4-BE49-F238E27FC236}">
                <a16:creationId xmlns:a16="http://schemas.microsoft.com/office/drawing/2014/main" id="{403D52BD-7629-4F61-A0E6-92EA63A55379}"/>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E6648CEC-1EC3-42F4-830C-35D1697E67E6}"/>
              </a:ext>
            </a:extLst>
          </p:cNvPr>
          <p:cNvSpPr>
            <a:spLocks noGrp="1" noChangeArrowheads="1"/>
          </p:cNvSpPr>
          <p:nvPr>
            <p:ph type="sldNum"/>
          </p:nvPr>
        </p:nvSpPr>
        <p:spPr>
          <a:ln/>
        </p:spPr>
        <p:txBody>
          <a:bodyPr/>
          <a:lstStyle/>
          <a:p>
            <a:fld id="{CADB5213-4CB2-4625-B3FD-7A8F2C92FAE5}" type="slidenum">
              <a:rPr lang="en-MY" altLang="en-US"/>
              <a:pPr/>
              <a:t>32</a:t>
            </a:fld>
            <a:endParaRPr lang="en-MY" altLang="en-US"/>
          </a:p>
        </p:txBody>
      </p:sp>
      <p:sp>
        <p:nvSpPr>
          <p:cNvPr id="228353" name="Rectangle 1">
            <a:extLst>
              <a:ext uri="{FF2B5EF4-FFF2-40B4-BE49-F238E27FC236}">
                <a16:creationId xmlns:a16="http://schemas.microsoft.com/office/drawing/2014/main" id="{4761D4EE-07E9-45D6-B8C3-A417CAD9C81F}"/>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8354" name="Text Box 2">
            <a:extLst>
              <a:ext uri="{FF2B5EF4-FFF2-40B4-BE49-F238E27FC236}">
                <a16:creationId xmlns:a16="http://schemas.microsoft.com/office/drawing/2014/main" id="{20ADE85F-FE33-4B1F-925E-94067BE66331}"/>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D1683C31-7F52-4A6E-BC40-03C8D67AA2EB}"/>
              </a:ext>
            </a:extLst>
          </p:cNvPr>
          <p:cNvSpPr>
            <a:spLocks noGrp="1" noChangeArrowheads="1"/>
          </p:cNvSpPr>
          <p:nvPr>
            <p:ph type="sldNum"/>
          </p:nvPr>
        </p:nvSpPr>
        <p:spPr>
          <a:ln/>
        </p:spPr>
        <p:txBody>
          <a:bodyPr/>
          <a:lstStyle/>
          <a:p>
            <a:fld id="{B096ED21-3ED0-451A-A49D-84D16274A57D}" type="slidenum">
              <a:rPr lang="en-MY" altLang="en-US"/>
              <a:pPr/>
              <a:t>33</a:t>
            </a:fld>
            <a:endParaRPr lang="en-MY" altLang="en-US"/>
          </a:p>
        </p:txBody>
      </p:sp>
      <p:sp>
        <p:nvSpPr>
          <p:cNvPr id="229377" name="Rectangle 1">
            <a:extLst>
              <a:ext uri="{FF2B5EF4-FFF2-40B4-BE49-F238E27FC236}">
                <a16:creationId xmlns:a16="http://schemas.microsoft.com/office/drawing/2014/main" id="{1DF358E8-61B8-4C1B-8DE4-0A7F4F52DA4B}"/>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9378" name="Text Box 2">
            <a:extLst>
              <a:ext uri="{FF2B5EF4-FFF2-40B4-BE49-F238E27FC236}">
                <a16:creationId xmlns:a16="http://schemas.microsoft.com/office/drawing/2014/main" id="{CA92D3C6-5C16-4B49-9EA8-AA8F5CEC19F7}"/>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BB486416-34B2-4740-95D3-FC6012683E4B}"/>
              </a:ext>
            </a:extLst>
          </p:cNvPr>
          <p:cNvSpPr>
            <a:spLocks noGrp="1" noChangeArrowheads="1"/>
          </p:cNvSpPr>
          <p:nvPr>
            <p:ph type="sldNum"/>
          </p:nvPr>
        </p:nvSpPr>
        <p:spPr>
          <a:ln/>
        </p:spPr>
        <p:txBody>
          <a:bodyPr/>
          <a:lstStyle/>
          <a:p>
            <a:fld id="{83AEC99A-490A-43D8-A43C-32225B061A40}" type="slidenum">
              <a:rPr lang="en-MY" altLang="en-US"/>
              <a:pPr/>
              <a:t>34</a:t>
            </a:fld>
            <a:endParaRPr lang="en-MY" altLang="en-US"/>
          </a:p>
        </p:txBody>
      </p:sp>
      <p:sp>
        <p:nvSpPr>
          <p:cNvPr id="230401" name="Rectangle 1">
            <a:extLst>
              <a:ext uri="{FF2B5EF4-FFF2-40B4-BE49-F238E27FC236}">
                <a16:creationId xmlns:a16="http://schemas.microsoft.com/office/drawing/2014/main" id="{830A277A-6B13-4737-A00B-401F48FD4F8A}"/>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0402" name="Text Box 2">
            <a:extLst>
              <a:ext uri="{FF2B5EF4-FFF2-40B4-BE49-F238E27FC236}">
                <a16:creationId xmlns:a16="http://schemas.microsoft.com/office/drawing/2014/main" id="{89E8F697-33D1-4F94-B2C8-9BF01C7F6E12}"/>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BB486416-34B2-4740-95D3-FC6012683E4B}"/>
              </a:ext>
            </a:extLst>
          </p:cNvPr>
          <p:cNvSpPr>
            <a:spLocks noGrp="1" noChangeArrowheads="1"/>
          </p:cNvSpPr>
          <p:nvPr>
            <p:ph type="sldNum"/>
          </p:nvPr>
        </p:nvSpPr>
        <p:spPr>
          <a:ln/>
        </p:spPr>
        <p:txBody>
          <a:bodyPr/>
          <a:lstStyle/>
          <a:p>
            <a:fld id="{83AEC99A-490A-43D8-A43C-32225B061A40}" type="slidenum">
              <a:rPr lang="en-MY" altLang="en-US"/>
              <a:pPr/>
              <a:t>35</a:t>
            </a:fld>
            <a:endParaRPr lang="en-MY" altLang="en-US"/>
          </a:p>
        </p:txBody>
      </p:sp>
      <p:sp>
        <p:nvSpPr>
          <p:cNvPr id="230401" name="Rectangle 1">
            <a:extLst>
              <a:ext uri="{FF2B5EF4-FFF2-40B4-BE49-F238E27FC236}">
                <a16:creationId xmlns:a16="http://schemas.microsoft.com/office/drawing/2014/main" id="{830A277A-6B13-4737-A00B-401F48FD4F8A}"/>
              </a:ext>
            </a:extLst>
          </p:cNvPr>
          <p:cNvSpPr txBox="1">
            <a:spLocks noGrp="1" noRot="1" noChangeAspect="1" noChangeArrowheads="1"/>
          </p:cNvSpPr>
          <p:nvPr>
            <p:ph type="sldImg"/>
          </p:nvPr>
        </p:nvSpPr>
        <p:spPr bwMode="auto">
          <a:xfrm>
            <a:off x="1108075" y="812800"/>
            <a:ext cx="5332413" cy="3998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0402" name="Text Box 2">
            <a:extLst>
              <a:ext uri="{FF2B5EF4-FFF2-40B4-BE49-F238E27FC236}">
                <a16:creationId xmlns:a16="http://schemas.microsoft.com/office/drawing/2014/main" id="{89E8F697-33D1-4F94-B2C8-9BF01C7F6E12}"/>
              </a:ext>
            </a:extLst>
          </p:cNvPr>
          <p:cNvSpPr txBox="1">
            <a:spLocks noChangeArrowheads="1"/>
          </p:cNvSpPr>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extLst>
      <p:ext uri="{BB962C8B-B14F-4D97-AF65-F5344CB8AC3E}">
        <p14:creationId xmlns:p14="http://schemas.microsoft.com/office/powerpoint/2010/main" val="223537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0095E999-4B89-4867-BADE-450115D5A9DC}"/>
              </a:ext>
            </a:extLst>
          </p:cNvPr>
          <p:cNvSpPr>
            <a:spLocks noGrp="1" noChangeArrowheads="1"/>
          </p:cNvSpPr>
          <p:nvPr>
            <p:ph type="sldNum"/>
          </p:nvPr>
        </p:nvSpPr>
        <p:spPr>
          <a:ln/>
        </p:spPr>
        <p:txBody>
          <a:bodyPr/>
          <a:lstStyle/>
          <a:p>
            <a:fld id="{C82EA36C-7C31-45B4-9E75-CAD1C09F6786}" type="slidenum">
              <a:rPr lang="en-MY" altLang="en-US"/>
              <a:pPr/>
              <a:t>4</a:t>
            </a:fld>
            <a:endParaRPr lang="en-MY" altLang="en-US"/>
          </a:p>
        </p:txBody>
      </p:sp>
      <p:sp>
        <p:nvSpPr>
          <p:cNvPr id="199681" name="Rectangle 1">
            <a:extLst>
              <a:ext uri="{FF2B5EF4-FFF2-40B4-BE49-F238E27FC236}">
                <a16:creationId xmlns:a16="http://schemas.microsoft.com/office/drawing/2014/main" id="{8F44AB11-38DE-460E-BD87-49FCEFCE9C5A}"/>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9682" name="Text Box 2">
            <a:extLst>
              <a:ext uri="{FF2B5EF4-FFF2-40B4-BE49-F238E27FC236}">
                <a16:creationId xmlns:a16="http://schemas.microsoft.com/office/drawing/2014/main" id="{3B77A879-6BF4-411E-A620-483C8ECC739A}"/>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1D838119-CD01-4092-9ADE-E6A91AE7F112}"/>
              </a:ext>
            </a:extLst>
          </p:cNvPr>
          <p:cNvSpPr>
            <a:spLocks noGrp="1" noChangeArrowheads="1"/>
          </p:cNvSpPr>
          <p:nvPr>
            <p:ph type="sldNum"/>
          </p:nvPr>
        </p:nvSpPr>
        <p:spPr>
          <a:ln/>
        </p:spPr>
        <p:txBody>
          <a:bodyPr/>
          <a:lstStyle/>
          <a:p>
            <a:fld id="{D1505BB1-5A3F-4BA0-A49B-D4BB2A3FCE92}" type="slidenum">
              <a:rPr lang="en-MY" altLang="en-US"/>
              <a:pPr/>
              <a:t>5</a:t>
            </a:fld>
            <a:endParaRPr lang="en-MY" altLang="en-US"/>
          </a:p>
        </p:txBody>
      </p:sp>
      <p:sp>
        <p:nvSpPr>
          <p:cNvPr id="200705" name="Rectangle 1">
            <a:extLst>
              <a:ext uri="{FF2B5EF4-FFF2-40B4-BE49-F238E27FC236}">
                <a16:creationId xmlns:a16="http://schemas.microsoft.com/office/drawing/2014/main" id="{1C28E131-7F7F-474B-99BD-79C14B566EBB}"/>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0706" name="Text Box 2">
            <a:extLst>
              <a:ext uri="{FF2B5EF4-FFF2-40B4-BE49-F238E27FC236}">
                <a16:creationId xmlns:a16="http://schemas.microsoft.com/office/drawing/2014/main" id="{9F0D1A04-965B-4315-86C5-AB188B5C0645}"/>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64C4E44A-6B80-4905-9E58-1149D6D7C42D}"/>
              </a:ext>
            </a:extLst>
          </p:cNvPr>
          <p:cNvSpPr>
            <a:spLocks noGrp="1" noChangeArrowheads="1"/>
          </p:cNvSpPr>
          <p:nvPr>
            <p:ph type="sldNum"/>
          </p:nvPr>
        </p:nvSpPr>
        <p:spPr>
          <a:ln/>
        </p:spPr>
        <p:txBody>
          <a:bodyPr/>
          <a:lstStyle/>
          <a:p>
            <a:fld id="{89797154-4EFE-4A64-8154-0EF1AB69B75F}" type="slidenum">
              <a:rPr lang="en-MY" altLang="en-US"/>
              <a:pPr/>
              <a:t>6</a:t>
            </a:fld>
            <a:endParaRPr lang="en-MY" altLang="en-US"/>
          </a:p>
        </p:txBody>
      </p:sp>
      <p:sp>
        <p:nvSpPr>
          <p:cNvPr id="201729" name="Rectangle 1">
            <a:extLst>
              <a:ext uri="{FF2B5EF4-FFF2-40B4-BE49-F238E27FC236}">
                <a16:creationId xmlns:a16="http://schemas.microsoft.com/office/drawing/2014/main" id="{013F4870-13A4-4C5E-96B5-59D62F0AE3E2}"/>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1730" name="Text Box 2">
            <a:extLst>
              <a:ext uri="{FF2B5EF4-FFF2-40B4-BE49-F238E27FC236}">
                <a16:creationId xmlns:a16="http://schemas.microsoft.com/office/drawing/2014/main" id="{DFCC539F-4B3E-407B-AAE8-B2A3C2528344}"/>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DA8CF8E9-A05A-41D9-81AB-F4FE0AC0A79A}"/>
              </a:ext>
            </a:extLst>
          </p:cNvPr>
          <p:cNvSpPr>
            <a:spLocks noGrp="1" noChangeArrowheads="1"/>
          </p:cNvSpPr>
          <p:nvPr>
            <p:ph type="sldNum"/>
          </p:nvPr>
        </p:nvSpPr>
        <p:spPr>
          <a:ln/>
        </p:spPr>
        <p:txBody>
          <a:bodyPr/>
          <a:lstStyle/>
          <a:p>
            <a:fld id="{90A72647-5DB4-4E35-86D1-A91AAC6293DB}" type="slidenum">
              <a:rPr lang="en-MY" altLang="en-US"/>
              <a:pPr/>
              <a:t>7</a:t>
            </a:fld>
            <a:endParaRPr lang="en-MY" altLang="en-US"/>
          </a:p>
        </p:txBody>
      </p:sp>
      <p:sp>
        <p:nvSpPr>
          <p:cNvPr id="202753" name="Rectangle 1">
            <a:extLst>
              <a:ext uri="{FF2B5EF4-FFF2-40B4-BE49-F238E27FC236}">
                <a16:creationId xmlns:a16="http://schemas.microsoft.com/office/drawing/2014/main" id="{543E8CBA-3AE6-416C-8EA8-18F8930621B1}"/>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2754" name="Text Box 2">
            <a:extLst>
              <a:ext uri="{FF2B5EF4-FFF2-40B4-BE49-F238E27FC236}">
                <a16:creationId xmlns:a16="http://schemas.microsoft.com/office/drawing/2014/main" id="{CFF296FC-8EB3-49BD-B2F2-E79BC38626A4}"/>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1DE9451E-D1D1-44E3-B0AD-79698CCD0394}"/>
              </a:ext>
            </a:extLst>
          </p:cNvPr>
          <p:cNvSpPr>
            <a:spLocks noGrp="1" noChangeArrowheads="1"/>
          </p:cNvSpPr>
          <p:nvPr>
            <p:ph type="sldNum"/>
          </p:nvPr>
        </p:nvSpPr>
        <p:spPr>
          <a:ln/>
        </p:spPr>
        <p:txBody>
          <a:bodyPr/>
          <a:lstStyle/>
          <a:p>
            <a:fld id="{986E88C2-D374-4327-8A84-86C7CF1AFB85}" type="slidenum">
              <a:rPr lang="en-MY" altLang="en-US"/>
              <a:pPr/>
              <a:t>8</a:t>
            </a:fld>
            <a:endParaRPr lang="en-MY" altLang="en-US"/>
          </a:p>
        </p:txBody>
      </p:sp>
      <p:sp>
        <p:nvSpPr>
          <p:cNvPr id="203777" name="Rectangle 1">
            <a:extLst>
              <a:ext uri="{FF2B5EF4-FFF2-40B4-BE49-F238E27FC236}">
                <a16:creationId xmlns:a16="http://schemas.microsoft.com/office/drawing/2014/main" id="{044C1779-791D-4DED-83F2-066A4C754873}"/>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3778" name="Text Box 2">
            <a:extLst>
              <a:ext uri="{FF2B5EF4-FFF2-40B4-BE49-F238E27FC236}">
                <a16:creationId xmlns:a16="http://schemas.microsoft.com/office/drawing/2014/main" id="{3116517C-5566-4331-B76A-4649309C2A28}"/>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5">
            <a:extLst>
              <a:ext uri="{FF2B5EF4-FFF2-40B4-BE49-F238E27FC236}">
                <a16:creationId xmlns:a16="http://schemas.microsoft.com/office/drawing/2014/main" id="{2E409714-7839-45EA-B281-77E350F09577}"/>
              </a:ext>
            </a:extLst>
          </p:cNvPr>
          <p:cNvSpPr>
            <a:spLocks noGrp="1" noChangeArrowheads="1"/>
          </p:cNvSpPr>
          <p:nvPr>
            <p:ph type="sldNum"/>
          </p:nvPr>
        </p:nvSpPr>
        <p:spPr>
          <a:ln/>
        </p:spPr>
        <p:txBody>
          <a:bodyPr/>
          <a:lstStyle/>
          <a:p>
            <a:fld id="{E5C7A571-1B2B-447E-8CDC-7E82EBD51261}" type="slidenum">
              <a:rPr lang="en-MY" altLang="en-US"/>
              <a:pPr/>
              <a:t>9</a:t>
            </a:fld>
            <a:endParaRPr lang="en-MY" altLang="en-US"/>
          </a:p>
        </p:txBody>
      </p:sp>
      <p:sp>
        <p:nvSpPr>
          <p:cNvPr id="204801" name="Rectangle 1">
            <a:extLst>
              <a:ext uri="{FF2B5EF4-FFF2-40B4-BE49-F238E27FC236}">
                <a16:creationId xmlns:a16="http://schemas.microsoft.com/office/drawing/2014/main" id="{C440E930-6FE0-429B-8035-561C342620C3}"/>
              </a:ext>
            </a:extLst>
          </p:cNvPr>
          <p:cNvSpPr txBox="1">
            <a:spLocks noGrp="1" noRot="1" noChangeAspect="1" noChangeArrowheads="1"/>
          </p:cNvSpPr>
          <p:nvPr>
            <p:ph type="sldImg"/>
          </p:nvPr>
        </p:nvSpPr>
        <p:spPr bwMode="auto">
          <a:xfrm>
            <a:off x="1108075" y="812800"/>
            <a:ext cx="5334000" cy="40005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02" name="Text Box 2">
            <a:extLst>
              <a:ext uri="{FF2B5EF4-FFF2-40B4-BE49-F238E27FC236}">
                <a16:creationId xmlns:a16="http://schemas.microsoft.com/office/drawing/2014/main" id="{067DCDE0-D1A9-4559-9E8F-6548B626B546}"/>
              </a:ext>
            </a:extLst>
          </p:cNvPr>
          <p:cNvSpPr txBox="1">
            <a:spLocks noChangeArrowheads="1"/>
          </p:cNvSpPr>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AC48-BAAA-4EDE-9882-C5C540E6F4D1}"/>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D07E1DD6-BAB2-4D62-9242-B78EA7DDD262}"/>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54C46819-A9EA-4772-98C4-8A8D67766237}"/>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F3D432A1-554E-41F8-9A09-534808F76F3A}"/>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973465A7-9A8F-427C-AB5C-903F5800C6B5}"/>
              </a:ext>
            </a:extLst>
          </p:cNvPr>
          <p:cNvSpPr>
            <a:spLocks noGrp="1"/>
          </p:cNvSpPr>
          <p:nvPr>
            <p:ph type="sldNum" idx="12"/>
          </p:nvPr>
        </p:nvSpPr>
        <p:spPr/>
        <p:txBody>
          <a:bodyPr/>
          <a:lstStyle>
            <a:lvl1pPr>
              <a:defRPr/>
            </a:lvl1pPr>
          </a:lstStyle>
          <a:p>
            <a:fld id="{BF8A0D91-CF7D-4D4B-BDC4-16934FD3E5E1}" type="slidenum">
              <a:rPr lang="en-MY" altLang="en-US"/>
              <a:pPr/>
              <a:t>‹#›</a:t>
            </a:fld>
            <a:r>
              <a:rPr lang="en-MY" altLang="en-US"/>
              <a:t> / 19</a:t>
            </a:r>
          </a:p>
        </p:txBody>
      </p:sp>
    </p:spTree>
    <p:extLst>
      <p:ext uri="{BB962C8B-B14F-4D97-AF65-F5344CB8AC3E}">
        <p14:creationId xmlns:p14="http://schemas.microsoft.com/office/powerpoint/2010/main" val="122683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78DC-2E1A-4FF4-A09C-B7EEA7013BD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1A24694-05FE-4925-8292-7E0AD0631E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D8DD157-B3F9-4DAA-8691-62E52ED784F1}"/>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D2CF8E0B-4622-4B16-9B99-D9EB2D8EC3DA}"/>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F7509A18-410F-49BC-B286-DDE723B1BEBE}"/>
              </a:ext>
            </a:extLst>
          </p:cNvPr>
          <p:cNvSpPr>
            <a:spLocks noGrp="1"/>
          </p:cNvSpPr>
          <p:nvPr>
            <p:ph type="sldNum" idx="12"/>
          </p:nvPr>
        </p:nvSpPr>
        <p:spPr/>
        <p:txBody>
          <a:bodyPr/>
          <a:lstStyle>
            <a:lvl1pPr>
              <a:defRPr/>
            </a:lvl1pPr>
          </a:lstStyle>
          <a:p>
            <a:fld id="{300BE76C-CAFB-4B30-91C8-8E9DD73C191E}" type="slidenum">
              <a:rPr lang="en-MY" altLang="en-US"/>
              <a:pPr/>
              <a:t>‹#›</a:t>
            </a:fld>
            <a:r>
              <a:rPr lang="en-MY" altLang="en-US"/>
              <a:t> / 19</a:t>
            </a:r>
          </a:p>
        </p:txBody>
      </p:sp>
    </p:spTree>
    <p:extLst>
      <p:ext uri="{BB962C8B-B14F-4D97-AF65-F5344CB8AC3E}">
        <p14:creationId xmlns:p14="http://schemas.microsoft.com/office/powerpoint/2010/main" val="173882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6EA821-8897-4660-B172-7E730678DC48}"/>
              </a:ext>
            </a:extLst>
          </p:cNvPr>
          <p:cNvSpPr>
            <a:spLocks noGrp="1"/>
          </p:cNvSpPr>
          <p:nvPr>
            <p:ph type="title" orient="vert"/>
          </p:nvPr>
        </p:nvSpPr>
        <p:spPr>
          <a:xfrm>
            <a:off x="7207250" y="4103688"/>
            <a:ext cx="2136775" cy="2767012"/>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99C405D-C488-4CA2-B350-C38FF70245BD}"/>
              </a:ext>
            </a:extLst>
          </p:cNvPr>
          <p:cNvSpPr>
            <a:spLocks noGrp="1"/>
          </p:cNvSpPr>
          <p:nvPr>
            <p:ph type="body" orient="vert" idx="1"/>
          </p:nvPr>
        </p:nvSpPr>
        <p:spPr>
          <a:xfrm>
            <a:off x="792163" y="4103688"/>
            <a:ext cx="6262687" cy="27670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8ED3DF3-E951-43F0-BB29-856AC99DBB14}"/>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691B7BFC-93AF-4C03-9388-C456E0389F94}"/>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9EB30095-4577-4877-8063-DF44C9B999FD}"/>
              </a:ext>
            </a:extLst>
          </p:cNvPr>
          <p:cNvSpPr>
            <a:spLocks noGrp="1"/>
          </p:cNvSpPr>
          <p:nvPr>
            <p:ph type="sldNum" idx="12"/>
          </p:nvPr>
        </p:nvSpPr>
        <p:spPr/>
        <p:txBody>
          <a:bodyPr/>
          <a:lstStyle>
            <a:lvl1pPr>
              <a:defRPr/>
            </a:lvl1pPr>
          </a:lstStyle>
          <a:p>
            <a:fld id="{CCA1511B-EC89-4F6B-AAE8-EAE109A16581}" type="slidenum">
              <a:rPr lang="en-MY" altLang="en-US"/>
              <a:pPr/>
              <a:t>‹#›</a:t>
            </a:fld>
            <a:r>
              <a:rPr lang="en-MY" altLang="en-US"/>
              <a:t> / 19</a:t>
            </a:r>
          </a:p>
        </p:txBody>
      </p:sp>
    </p:spTree>
    <p:extLst>
      <p:ext uri="{BB962C8B-B14F-4D97-AF65-F5344CB8AC3E}">
        <p14:creationId xmlns:p14="http://schemas.microsoft.com/office/powerpoint/2010/main" val="3441222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C99A-26A6-4727-8DFD-14051934624D}"/>
              </a:ext>
            </a:extLst>
          </p:cNvPr>
          <p:cNvSpPr>
            <a:spLocks noGrp="1"/>
          </p:cNvSpPr>
          <p:nvPr>
            <p:ph type="title"/>
          </p:nvPr>
        </p:nvSpPr>
        <p:spPr>
          <a:xfrm>
            <a:off x="792163" y="4103688"/>
            <a:ext cx="8551862" cy="1423987"/>
          </a:xfrm>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775F152-B894-43ED-AC46-2CCF549356A7}"/>
              </a:ext>
            </a:extLst>
          </p:cNvPr>
          <p:cNvSpPr>
            <a:spLocks noGrp="1"/>
          </p:cNvSpPr>
          <p:nvPr>
            <p:ph type="dt" idx="10"/>
          </p:nvPr>
        </p:nvSpPr>
        <p:spPr>
          <a:xfrm>
            <a:off x="503238" y="6886575"/>
            <a:ext cx="2332037" cy="504825"/>
          </a:xfrm>
        </p:spPr>
        <p:txBody>
          <a:bodyPr/>
          <a:lstStyle>
            <a:lvl1pPr>
              <a:defRPr/>
            </a:lvl1pPr>
          </a:lstStyle>
          <a:p>
            <a:endParaRPr lang="en-MY" altLang="en-US"/>
          </a:p>
        </p:txBody>
      </p:sp>
      <p:sp>
        <p:nvSpPr>
          <p:cNvPr id="4" name="Footer Placeholder 3">
            <a:extLst>
              <a:ext uri="{FF2B5EF4-FFF2-40B4-BE49-F238E27FC236}">
                <a16:creationId xmlns:a16="http://schemas.microsoft.com/office/drawing/2014/main" id="{C2EE9395-57E1-4883-8EEF-E4F3F6F39E7F}"/>
              </a:ext>
            </a:extLst>
          </p:cNvPr>
          <p:cNvSpPr>
            <a:spLocks noGrp="1"/>
          </p:cNvSpPr>
          <p:nvPr>
            <p:ph type="ftr" idx="11"/>
          </p:nvPr>
        </p:nvSpPr>
        <p:spPr>
          <a:xfrm>
            <a:off x="3448050" y="6886575"/>
            <a:ext cx="3179763" cy="504825"/>
          </a:xfrm>
        </p:spPr>
        <p:txBody>
          <a:bodyPr/>
          <a:lstStyle>
            <a:lvl1pPr>
              <a:defRPr/>
            </a:lvl1pPr>
          </a:lstStyle>
          <a:p>
            <a:endParaRPr lang="en-MY" altLang="en-US"/>
          </a:p>
        </p:txBody>
      </p:sp>
      <p:sp>
        <p:nvSpPr>
          <p:cNvPr id="5" name="Slide Number Placeholder 4">
            <a:extLst>
              <a:ext uri="{FF2B5EF4-FFF2-40B4-BE49-F238E27FC236}">
                <a16:creationId xmlns:a16="http://schemas.microsoft.com/office/drawing/2014/main" id="{0D933795-47DE-4F66-883D-266FA09AFA83}"/>
              </a:ext>
            </a:extLst>
          </p:cNvPr>
          <p:cNvSpPr>
            <a:spLocks noGrp="1"/>
          </p:cNvSpPr>
          <p:nvPr>
            <p:ph type="sldNum" idx="12"/>
          </p:nvPr>
        </p:nvSpPr>
        <p:spPr>
          <a:xfrm>
            <a:off x="7227888" y="6886575"/>
            <a:ext cx="2332037" cy="504825"/>
          </a:xfrm>
        </p:spPr>
        <p:txBody>
          <a:bodyPr/>
          <a:lstStyle>
            <a:lvl1pPr>
              <a:defRPr/>
            </a:lvl1pPr>
          </a:lstStyle>
          <a:p>
            <a:fld id="{5EA4B8FD-94A9-42CB-BE3F-82E1F54B5F05}" type="slidenum">
              <a:rPr lang="en-MY" altLang="en-US"/>
              <a:pPr/>
              <a:t>‹#›</a:t>
            </a:fld>
            <a:r>
              <a:rPr lang="en-MY" altLang="en-US"/>
              <a:t> / 19</a:t>
            </a:r>
          </a:p>
        </p:txBody>
      </p:sp>
    </p:spTree>
    <p:extLst>
      <p:ext uri="{BB962C8B-B14F-4D97-AF65-F5344CB8AC3E}">
        <p14:creationId xmlns:p14="http://schemas.microsoft.com/office/powerpoint/2010/main" val="203823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8B04-9105-4C36-B92E-33949031C962}"/>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A86A3DD-DC89-4B3D-93D3-4A0799DA2918}"/>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32D45BD-525D-491D-AA9E-36B6AD09D83F}"/>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F277B521-54F1-4AD5-ADA5-6615FC4BD50C}"/>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60D5D3A3-68E7-4BA2-A6FB-DFF22F317301}"/>
              </a:ext>
            </a:extLst>
          </p:cNvPr>
          <p:cNvSpPr>
            <a:spLocks noGrp="1"/>
          </p:cNvSpPr>
          <p:nvPr>
            <p:ph type="sldNum" idx="12"/>
          </p:nvPr>
        </p:nvSpPr>
        <p:spPr/>
        <p:txBody>
          <a:bodyPr/>
          <a:lstStyle>
            <a:lvl1pPr>
              <a:defRPr/>
            </a:lvl1pPr>
          </a:lstStyle>
          <a:p>
            <a:fld id="{2CBF709C-6B76-4485-A6C0-1AC20B54DA15}" type="slidenum">
              <a:rPr lang="en-MY" altLang="en-US"/>
              <a:pPr/>
              <a:t>‹#›</a:t>
            </a:fld>
            <a:r>
              <a:rPr lang="en-MY" altLang="en-US"/>
              <a:t> / 19</a:t>
            </a:r>
          </a:p>
        </p:txBody>
      </p:sp>
    </p:spTree>
    <p:extLst>
      <p:ext uri="{BB962C8B-B14F-4D97-AF65-F5344CB8AC3E}">
        <p14:creationId xmlns:p14="http://schemas.microsoft.com/office/powerpoint/2010/main" val="4210597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4202-1D6D-4775-A2A4-AD9AE6F0225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88A8FA1-EE61-4016-88E6-D33DDCA382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9C33BEA-8ABF-430F-AB0D-23E660C8F301}"/>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1C838E2B-16A3-44A8-88FA-7801C8F25314}"/>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085376EF-5891-49CF-BC4A-D4E8D80D593C}"/>
              </a:ext>
            </a:extLst>
          </p:cNvPr>
          <p:cNvSpPr>
            <a:spLocks noGrp="1"/>
          </p:cNvSpPr>
          <p:nvPr>
            <p:ph type="sldNum" idx="12"/>
          </p:nvPr>
        </p:nvSpPr>
        <p:spPr/>
        <p:txBody>
          <a:bodyPr/>
          <a:lstStyle>
            <a:lvl1pPr>
              <a:defRPr/>
            </a:lvl1pPr>
          </a:lstStyle>
          <a:p>
            <a:fld id="{AF7784D9-5216-494D-BA9B-0F3736F94B4B}" type="slidenum">
              <a:rPr lang="en-MY" altLang="en-US"/>
              <a:pPr/>
              <a:t>‹#›</a:t>
            </a:fld>
            <a:r>
              <a:rPr lang="en-MY" altLang="en-US"/>
              <a:t> / 19</a:t>
            </a:r>
          </a:p>
        </p:txBody>
      </p:sp>
    </p:spTree>
    <p:extLst>
      <p:ext uri="{BB962C8B-B14F-4D97-AF65-F5344CB8AC3E}">
        <p14:creationId xmlns:p14="http://schemas.microsoft.com/office/powerpoint/2010/main" val="3373572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141-D907-4799-AFC6-1FE680EC24F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6959381-FC44-47C8-B6B9-EB3ED0BCAC2B}"/>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629BB61D-DDC5-48D8-AC1B-071328895AAE}"/>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5695AFE6-C31C-412B-A49B-36DFB26E03DF}"/>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45D4F301-1ECE-49D6-809B-1811D468CDBA}"/>
              </a:ext>
            </a:extLst>
          </p:cNvPr>
          <p:cNvSpPr>
            <a:spLocks noGrp="1"/>
          </p:cNvSpPr>
          <p:nvPr>
            <p:ph type="sldNum" idx="12"/>
          </p:nvPr>
        </p:nvSpPr>
        <p:spPr/>
        <p:txBody>
          <a:bodyPr/>
          <a:lstStyle>
            <a:lvl1pPr>
              <a:defRPr/>
            </a:lvl1pPr>
          </a:lstStyle>
          <a:p>
            <a:fld id="{3F4B3892-4858-4D4E-9082-154D27E4D3CE}" type="slidenum">
              <a:rPr lang="en-MY" altLang="en-US"/>
              <a:pPr/>
              <a:t>‹#›</a:t>
            </a:fld>
            <a:r>
              <a:rPr lang="en-MY" altLang="en-US"/>
              <a:t> / 19</a:t>
            </a:r>
          </a:p>
        </p:txBody>
      </p:sp>
    </p:spTree>
    <p:extLst>
      <p:ext uri="{BB962C8B-B14F-4D97-AF65-F5344CB8AC3E}">
        <p14:creationId xmlns:p14="http://schemas.microsoft.com/office/powerpoint/2010/main" val="2711392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F7AD-691F-461C-BEA0-AE0CE0AC872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A2231FF-9BBB-4C7B-AE17-558376E4E072}"/>
              </a:ext>
            </a:extLst>
          </p:cNvPr>
          <p:cNvSpPr>
            <a:spLocks noGrp="1"/>
          </p:cNvSpPr>
          <p:nvPr>
            <p:ph sz="half" idx="1"/>
          </p:nvPr>
        </p:nvSpPr>
        <p:spPr>
          <a:xfrm>
            <a:off x="720725" y="2160588"/>
            <a:ext cx="4235450" cy="436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4E0E13B8-6707-44E6-B55B-9E3FDDAE5078}"/>
              </a:ext>
            </a:extLst>
          </p:cNvPr>
          <p:cNvSpPr>
            <a:spLocks noGrp="1"/>
          </p:cNvSpPr>
          <p:nvPr>
            <p:ph sz="half" idx="2"/>
          </p:nvPr>
        </p:nvSpPr>
        <p:spPr>
          <a:xfrm>
            <a:off x="5108575" y="2160588"/>
            <a:ext cx="4237038" cy="436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3468F58-A12A-44F7-8CE9-8444F0A4C58D}"/>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A9B58B69-DF19-468B-B282-5C1479FA48FE}"/>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D5144EAC-BFAE-4DC4-BD58-D11894BD1156}"/>
              </a:ext>
            </a:extLst>
          </p:cNvPr>
          <p:cNvSpPr>
            <a:spLocks noGrp="1"/>
          </p:cNvSpPr>
          <p:nvPr>
            <p:ph type="sldNum" idx="12"/>
          </p:nvPr>
        </p:nvSpPr>
        <p:spPr/>
        <p:txBody>
          <a:bodyPr/>
          <a:lstStyle>
            <a:lvl1pPr>
              <a:defRPr/>
            </a:lvl1pPr>
          </a:lstStyle>
          <a:p>
            <a:fld id="{5287E83D-CFB5-43D1-B67F-AAC81BD878B7}" type="slidenum">
              <a:rPr lang="en-MY" altLang="en-US"/>
              <a:pPr/>
              <a:t>‹#›</a:t>
            </a:fld>
            <a:r>
              <a:rPr lang="en-MY" altLang="en-US"/>
              <a:t> / 19</a:t>
            </a:r>
          </a:p>
        </p:txBody>
      </p:sp>
    </p:spTree>
    <p:extLst>
      <p:ext uri="{BB962C8B-B14F-4D97-AF65-F5344CB8AC3E}">
        <p14:creationId xmlns:p14="http://schemas.microsoft.com/office/powerpoint/2010/main" val="207415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FEEA-2CD0-4A44-8DDE-3E4D816CDF46}"/>
              </a:ext>
            </a:extLst>
          </p:cNvPr>
          <p:cNvSpPr>
            <a:spLocks noGrp="1"/>
          </p:cNvSpPr>
          <p:nvPr>
            <p:ph type="title"/>
          </p:nvPr>
        </p:nvSpPr>
        <p:spPr>
          <a:xfrm>
            <a:off x="693738" y="403225"/>
            <a:ext cx="8694737" cy="1460500"/>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6492968-5543-42BA-B650-73D7D44D592B}"/>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FBA2D4-0F78-4052-A38D-DDF2FB7E9917}"/>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FFF276AF-F940-421A-B741-816150403767}"/>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DD9F8B-D864-48B0-A5D4-B17A1CF28A9D}"/>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DFA04C06-DAF6-46E5-ABCF-4FCE1ED0FC6F}"/>
              </a:ext>
            </a:extLst>
          </p:cNvPr>
          <p:cNvSpPr>
            <a:spLocks noGrp="1"/>
          </p:cNvSpPr>
          <p:nvPr>
            <p:ph type="dt" idx="10"/>
          </p:nvPr>
        </p:nvSpPr>
        <p:spPr/>
        <p:txBody>
          <a:bodyPr/>
          <a:lstStyle>
            <a:lvl1pPr>
              <a:defRPr/>
            </a:lvl1pPr>
          </a:lstStyle>
          <a:p>
            <a:endParaRPr lang="en-MY" altLang="en-US"/>
          </a:p>
        </p:txBody>
      </p:sp>
      <p:sp>
        <p:nvSpPr>
          <p:cNvPr id="8" name="Footer Placeholder 7">
            <a:extLst>
              <a:ext uri="{FF2B5EF4-FFF2-40B4-BE49-F238E27FC236}">
                <a16:creationId xmlns:a16="http://schemas.microsoft.com/office/drawing/2014/main" id="{81B4D34C-472B-4F9B-983B-1A1E9555129F}"/>
              </a:ext>
            </a:extLst>
          </p:cNvPr>
          <p:cNvSpPr>
            <a:spLocks noGrp="1"/>
          </p:cNvSpPr>
          <p:nvPr>
            <p:ph type="ftr" idx="11"/>
          </p:nvPr>
        </p:nvSpPr>
        <p:spPr/>
        <p:txBody>
          <a:bodyPr/>
          <a:lstStyle>
            <a:lvl1pPr>
              <a:defRPr/>
            </a:lvl1pPr>
          </a:lstStyle>
          <a:p>
            <a:endParaRPr lang="en-MY" altLang="en-US"/>
          </a:p>
        </p:txBody>
      </p:sp>
      <p:sp>
        <p:nvSpPr>
          <p:cNvPr id="9" name="Slide Number Placeholder 8">
            <a:extLst>
              <a:ext uri="{FF2B5EF4-FFF2-40B4-BE49-F238E27FC236}">
                <a16:creationId xmlns:a16="http://schemas.microsoft.com/office/drawing/2014/main" id="{AD05D9CD-8D8A-4A36-AC06-94BC7F84A547}"/>
              </a:ext>
            </a:extLst>
          </p:cNvPr>
          <p:cNvSpPr>
            <a:spLocks noGrp="1"/>
          </p:cNvSpPr>
          <p:nvPr>
            <p:ph type="sldNum" idx="12"/>
          </p:nvPr>
        </p:nvSpPr>
        <p:spPr/>
        <p:txBody>
          <a:bodyPr/>
          <a:lstStyle>
            <a:lvl1pPr>
              <a:defRPr/>
            </a:lvl1pPr>
          </a:lstStyle>
          <a:p>
            <a:fld id="{754EECD5-300C-45B8-838F-32CF6CA1A079}" type="slidenum">
              <a:rPr lang="en-MY" altLang="en-US"/>
              <a:pPr/>
              <a:t>‹#›</a:t>
            </a:fld>
            <a:r>
              <a:rPr lang="en-MY" altLang="en-US"/>
              <a:t> / 19</a:t>
            </a:r>
          </a:p>
        </p:txBody>
      </p:sp>
    </p:spTree>
    <p:extLst>
      <p:ext uri="{BB962C8B-B14F-4D97-AF65-F5344CB8AC3E}">
        <p14:creationId xmlns:p14="http://schemas.microsoft.com/office/powerpoint/2010/main" val="2374656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54CD-F09D-4045-8E43-24A682DC1380}"/>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04D6290C-9034-4B82-B659-EBBC676E7041}"/>
              </a:ext>
            </a:extLst>
          </p:cNvPr>
          <p:cNvSpPr>
            <a:spLocks noGrp="1"/>
          </p:cNvSpPr>
          <p:nvPr>
            <p:ph type="dt" idx="10"/>
          </p:nvPr>
        </p:nvSpPr>
        <p:spPr/>
        <p:txBody>
          <a:bodyPr/>
          <a:lstStyle>
            <a:lvl1pPr>
              <a:defRPr/>
            </a:lvl1pPr>
          </a:lstStyle>
          <a:p>
            <a:endParaRPr lang="en-MY" altLang="en-US"/>
          </a:p>
        </p:txBody>
      </p:sp>
      <p:sp>
        <p:nvSpPr>
          <p:cNvPr id="4" name="Footer Placeholder 3">
            <a:extLst>
              <a:ext uri="{FF2B5EF4-FFF2-40B4-BE49-F238E27FC236}">
                <a16:creationId xmlns:a16="http://schemas.microsoft.com/office/drawing/2014/main" id="{3C94813D-AB44-4A45-8541-6F27EE763989}"/>
              </a:ext>
            </a:extLst>
          </p:cNvPr>
          <p:cNvSpPr>
            <a:spLocks noGrp="1"/>
          </p:cNvSpPr>
          <p:nvPr>
            <p:ph type="ftr" idx="11"/>
          </p:nvPr>
        </p:nvSpPr>
        <p:spPr/>
        <p:txBody>
          <a:bodyPr/>
          <a:lstStyle>
            <a:lvl1pPr>
              <a:defRPr/>
            </a:lvl1pPr>
          </a:lstStyle>
          <a:p>
            <a:endParaRPr lang="en-MY" altLang="en-US"/>
          </a:p>
        </p:txBody>
      </p:sp>
      <p:sp>
        <p:nvSpPr>
          <p:cNvPr id="5" name="Slide Number Placeholder 4">
            <a:extLst>
              <a:ext uri="{FF2B5EF4-FFF2-40B4-BE49-F238E27FC236}">
                <a16:creationId xmlns:a16="http://schemas.microsoft.com/office/drawing/2014/main" id="{AF18226E-0BFA-4930-BA9B-B181FF9EBA94}"/>
              </a:ext>
            </a:extLst>
          </p:cNvPr>
          <p:cNvSpPr>
            <a:spLocks noGrp="1"/>
          </p:cNvSpPr>
          <p:nvPr>
            <p:ph type="sldNum" idx="12"/>
          </p:nvPr>
        </p:nvSpPr>
        <p:spPr/>
        <p:txBody>
          <a:bodyPr/>
          <a:lstStyle>
            <a:lvl1pPr>
              <a:defRPr/>
            </a:lvl1pPr>
          </a:lstStyle>
          <a:p>
            <a:fld id="{658F9CD3-9C3B-418B-8448-5F2A4C348F5C}" type="slidenum">
              <a:rPr lang="en-MY" altLang="en-US"/>
              <a:pPr/>
              <a:t>‹#›</a:t>
            </a:fld>
            <a:r>
              <a:rPr lang="en-MY" altLang="en-US"/>
              <a:t> / 19</a:t>
            </a:r>
          </a:p>
        </p:txBody>
      </p:sp>
    </p:spTree>
    <p:extLst>
      <p:ext uri="{BB962C8B-B14F-4D97-AF65-F5344CB8AC3E}">
        <p14:creationId xmlns:p14="http://schemas.microsoft.com/office/powerpoint/2010/main" val="2354222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DC37DA-5E0F-44EA-9C65-3705603A2D1B}"/>
              </a:ext>
            </a:extLst>
          </p:cNvPr>
          <p:cNvSpPr>
            <a:spLocks noGrp="1"/>
          </p:cNvSpPr>
          <p:nvPr>
            <p:ph type="dt" idx="10"/>
          </p:nvPr>
        </p:nvSpPr>
        <p:spPr/>
        <p:txBody>
          <a:bodyPr/>
          <a:lstStyle>
            <a:lvl1pPr>
              <a:defRPr/>
            </a:lvl1pPr>
          </a:lstStyle>
          <a:p>
            <a:endParaRPr lang="en-MY" altLang="en-US"/>
          </a:p>
        </p:txBody>
      </p:sp>
      <p:sp>
        <p:nvSpPr>
          <p:cNvPr id="3" name="Footer Placeholder 2">
            <a:extLst>
              <a:ext uri="{FF2B5EF4-FFF2-40B4-BE49-F238E27FC236}">
                <a16:creationId xmlns:a16="http://schemas.microsoft.com/office/drawing/2014/main" id="{247F2BB0-E579-480C-A5F1-1B5197EA8C04}"/>
              </a:ext>
            </a:extLst>
          </p:cNvPr>
          <p:cNvSpPr>
            <a:spLocks noGrp="1"/>
          </p:cNvSpPr>
          <p:nvPr>
            <p:ph type="ftr" idx="11"/>
          </p:nvPr>
        </p:nvSpPr>
        <p:spPr/>
        <p:txBody>
          <a:bodyPr/>
          <a:lstStyle>
            <a:lvl1pPr>
              <a:defRPr/>
            </a:lvl1pPr>
          </a:lstStyle>
          <a:p>
            <a:endParaRPr lang="en-MY" altLang="en-US"/>
          </a:p>
        </p:txBody>
      </p:sp>
      <p:sp>
        <p:nvSpPr>
          <p:cNvPr id="4" name="Slide Number Placeholder 3">
            <a:extLst>
              <a:ext uri="{FF2B5EF4-FFF2-40B4-BE49-F238E27FC236}">
                <a16:creationId xmlns:a16="http://schemas.microsoft.com/office/drawing/2014/main" id="{128DC2D4-40BA-4A0B-91FA-C85561D26040}"/>
              </a:ext>
            </a:extLst>
          </p:cNvPr>
          <p:cNvSpPr>
            <a:spLocks noGrp="1"/>
          </p:cNvSpPr>
          <p:nvPr>
            <p:ph type="sldNum" idx="12"/>
          </p:nvPr>
        </p:nvSpPr>
        <p:spPr/>
        <p:txBody>
          <a:bodyPr/>
          <a:lstStyle>
            <a:lvl1pPr>
              <a:defRPr/>
            </a:lvl1pPr>
          </a:lstStyle>
          <a:p>
            <a:fld id="{E96251C4-6203-44D3-A5CE-FBE68F45E5CB}" type="slidenum">
              <a:rPr lang="en-MY" altLang="en-US"/>
              <a:pPr/>
              <a:t>‹#›</a:t>
            </a:fld>
            <a:r>
              <a:rPr lang="en-MY" altLang="en-US"/>
              <a:t> / 19</a:t>
            </a:r>
          </a:p>
        </p:txBody>
      </p:sp>
    </p:spTree>
    <p:extLst>
      <p:ext uri="{BB962C8B-B14F-4D97-AF65-F5344CB8AC3E}">
        <p14:creationId xmlns:p14="http://schemas.microsoft.com/office/powerpoint/2010/main" val="413715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A834-EEC6-4D35-BF4C-B4A0C026A61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0B17631-330B-4714-A4F5-1326C37EAF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D789399-687E-41C6-8D39-EAB1FFE187FB}"/>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C6F5C81F-78BD-4E2A-A94D-546328BB797F}"/>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82076BC1-5FF0-40C3-98AE-C973371D715C}"/>
              </a:ext>
            </a:extLst>
          </p:cNvPr>
          <p:cNvSpPr>
            <a:spLocks noGrp="1"/>
          </p:cNvSpPr>
          <p:nvPr>
            <p:ph type="sldNum" idx="12"/>
          </p:nvPr>
        </p:nvSpPr>
        <p:spPr/>
        <p:txBody>
          <a:bodyPr/>
          <a:lstStyle>
            <a:lvl1pPr>
              <a:defRPr/>
            </a:lvl1pPr>
          </a:lstStyle>
          <a:p>
            <a:fld id="{820AF800-3055-43FE-B4EB-1A597BD4E3C9}" type="slidenum">
              <a:rPr lang="en-MY" altLang="en-US"/>
              <a:pPr/>
              <a:t>‹#›</a:t>
            </a:fld>
            <a:r>
              <a:rPr lang="en-MY" altLang="en-US"/>
              <a:t> / 19</a:t>
            </a:r>
          </a:p>
        </p:txBody>
      </p:sp>
    </p:spTree>
    <p:extLst>
      <p:ext uri="{BB962C8B-B14F-4D97-AF65-F5344CB8AC3E}">
        <p14:creationId xmlns:p14="http://schemas.microsoft.com/office/powerpoint/2010/main" val="1729015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0595-5A60-405E-8457-3393AF77169D}"/>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2D8B4AF-48DE-4ADF-8B5F-B4E1E4883DFC}"/>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895E2D0-8ED1-4CB9-9327-3D070BD6FF2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7759CF-3CD7-4A55-A708-2DD1EA65F979}"/>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A24DFBCF-D62F-478C-AEE9-0CEA300F0484}"/>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A989FC19-1A21-43FD-B2CA-18CC194FB8D3}"/>
              </a:ext>
            </a:extLst>
          </p:cNvPr>
          <p:cNvSpPr>
            <a:spLocks noGrp="1"/>
          </p:cNvSpPr>
          <p:nvPr>
            <p:ph type="sldNum" idx="12"/>
          </p:nvPr>
        </p:nvSpPr>
        <p:spPr/>
        <p:txBody>
          <a:bodyPr/>
          <a:lstStyle>
            <a:lvl1pPr>
              <a:defRPr/>
            </a:lvl1pPr>
          </a:lstStyle>
          <a:p>
            <a:fld id="{016AF3A8-EB3C-4EB8-8C0E-16B2D6793115}" type="slidenum">
              <a:rPr lang="en-MY" altLang="en-US"/>
              <a:pPr/>
              <a:t>‹#›</a:t>
            </a:fld>
            <a:r>
              <a:rPr lang="en-MY" altLang="en-US"/>
              <a:t> / 19</a:t>
            </a:r>
          </a:p>
        </p:txBody>
      </p:sp>
    </p:spTree>
    <p:extLst>
      <p:ext uri="{BB962C8B-B14F-4D97-AF65-F5344CB8AC3E}">
        <p14:creationId xmlns:p14="http://schemas.microsoft.com/office/powerpoint/2010/main" val="4208475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C0A3-D03E-4A8E-8DD7-0B359E635DF8}"/>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E428883-C31C-4BBC-9D9B-6AE98EF33AD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F2BDA16-E796-4F95-ABE6-EBAABCF5228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778FFA-0BE7-4F7D-BAE3-4E5696A2CF7F}"/>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11269137-60D8-4789-9213-2152ADBD1899}"/>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DEC40FF6-EE67-405F-9E57-A13E91B05BEE}"/>
              </a:ext>
            </a:extLst>
          </p:cNvPr>
          <p:cNvSpPr>
            <a:spLocks noGrp="1"/>
          </p:cNvSpPr>
          <p:nvPr>
            <p:ph type="sldNum" idx="12"/>
          </p:nvPr>
        </p:nvSpPr>
        <p:spPr/>
        <p:txBody>
          <a:bodyPr/>
          <a:lstStyle>
            <a:lvl1pPr>
              <a:defRPr/>
            </a:lvl1pPr>
          </a:lstStyle>
          <a:p>
            <a:fld id="{2B713AF0-2ACB-4C81-98EA-07C8235C72A8}" type="slidenum">
              <a:rPr lang="en-MY" altLang="en-US"/>
              <a:pPr/>
              <a:t>‹#›</a:t>
            </a:fld>
            <a:r>
              <a:rPr lang="en-MY" altLang="en-US"/>
              <a:t> / 19</a:t>
            </a:r>
          </a:p>
        </p:txBody>
      </p:sp>
    </p:spTree>
    <p:extLst>
      <p:ext uri="{BB962C8B-B14F-4D97-AF65-F5344CB8AC3E}">
        <p14:creationId xmlns:p14="http://schemas.microsoft.com/office/powerpoint/2010/main" val="3231575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C560-5D7C-4E7A-B80F-E1332E35EB6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BA1D206-61B9-4275-949D-31CDB50A4F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067FE79-1831-494B-AF2A-4E0D2B701CA5}"/>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DFB3AD22-ABD8-4543-A62D-B5E63AA257B1}"/>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D9437585-D9FC-4A50-A297-E6C9EE3CC5B8}"/>
              </a:ext>
            </a:extLst>
          </p:cNvPr>
          <p:cNvSpPr>
            <a:spLocks noGrp="1"/>
          </p:cNvSpPr>
          <p:nvPr>
            <p:ph type="sldNum" idx="12"/>
          </p:nvPr>
        </p:nvSpPr>
        <p:spPr/>
        <p:txBody>
          <a:bodyPr/>
          <a:lstStyle>
            <a:lvl1pPr>
              <a:defRPr/>
            </a:lvl1pPr>
          </a:lstStyle>
          <a:p>
            <a:fld id="{8227C8E1-78FD-4CAF-908F-DA22A8FFE42A}" type="slidenum">
              <a:rPr lang="en-MY" altLang="en-US"/>
              <a:pPr/>
              <a:t>‹#›</a:t>
            </a:fld>
            <a:r>
              <a:rPr lang="en-MY" altLang="en-US"/>
              <a:t> / 19</a:t>
            </a:r>
          </a:p>
        </p:txBody>
      </p:sp>
    </p:spTree>
    <p:extLst>
      <p:ext uri="{BB962C8B-B14F-4D97-AF65-F5344CB8AC3E}">
        <p14:creationId xmlns:p14="http://schemas.microsoft.com/office/powerpoint/2010/main" val="163462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F58E0-718F-4231-BA90-20F629F4CD43}"/>
              </a:ext>
            </a:extLst>
          </p:cNvPr>
          <p:cNvSpPr>
            <a:spLocks noGrp="1"/>
          </p:cNvSpPr>
          <p:nvPr>
            <p:ph type="title" orient="vert"/>
          </p:nvPr>
        </p:nvSpPr>
        <p:spPr>
          <a:xfrm>
            <a:off x="7350125" y="301625"/>
            <a:ext cx="2209800" cy="6227763"/>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38513E5-4456-477B-B637-69B9099D7047}"/>
              </a:ext>
            </a:extLst>
          </p:cNvPr>
          <p:cNvSpPr>
            <a:spLocks noGrp="1"/>
          </p:cNvSpPr>
          <p:nvPr>
            <p:ph type="body" orient="vert" idx="1"/>
          </p:nvPr>
        </p:nvSpPr>
        <p:spPr>
          <a:xfrm>
            <a:off x="720725" y="301625"/>
            <a:ext cx="6477000" cy="6227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D4B9C40-9CF1-4FD1-A9D1-B75850719261}"/>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85DF435E-16AD-43B7-99DA-456A870DA684}"/>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0547F6E8-03F8-4D53-B6AC-35D6123DBD84}"/>
              </a:ext>
            </a:extLst>
          </p:cNvPr>
          <p:cNvSpPr>
            <a:spLocks noGrp="1"/>
          </p:cNvSpPr>
          <p:nvPr>
            <p:ph type="sldNum" idx="12"/>
          </p:nvPr>
        </p:nvSpPr>
        <p:spPr/>
        <p:txBody>
          <a:bodyPr/>
          <a:lstStyle>
            <a:lvl1pPr>
              <a:defRPr/>
            </a:lvl1pPr>
          </a:lstStyle>
          <a:p>
            <a:fld id="{9398A8FF-F53D-409C-A27A-CB6162D98EAF}" type="slidenum">
              <a:rPr lang="en-MY" altLang="en-US"/>
              <a:pPr/>
              <a:t>‹#›</a:t>
            </a:fld>
            <a:r>
              <a:rPr lang="en-MY" altLang="en-US"/>
              <a:t> / 19</a:t>
            </a:r>
          </a:p>
        </p:txBody>
      </p:sp>
    </p:spTree>
    <p:extLst>
      <p:ext uri="{BB962C8B-B14F-4D97-AF65-F5344CB8AC3E}">
        <p14:creationId xmlns:p14="http://schemas.microsoft.com/office/powerpoint/2010/main" val="31677421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657-8F2F-4580-8563-768B71BB452F}"/>
              </a:ext>
            </a:extLst>
          </p:cNvPr>
          <p:cNvSpPr>
            <a:spLocks noGrp="1"/>
          </p:cNvSpPr>
          <p:nvPr>
            <p:ph type="title" sz="quarter"/>
          </p:nvPr>
        </p:nvSpPr>
        <p:spPr>
          <a:xfrm>
            <a:off x="720725" y="301625"/>
            <a:ext cx="8839200" cy="1246188"/>
          </a:xfrm>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3CBB677-7A1D-4DC8-B9F4-C9A536E4036E}"/>
              </a:ext>
            </a:extLst>
          </p:cNvPr>
          <p:cNvSpPr>
            <a:spLocks noGrp="1"/>
          </p:cNvSpPr>
          <p:nvPr>
            <p:ph sz="quarter" idx="1"/>
          </p:nvPr>
        </p:nvSpPr>
        <p:spPr>
          <a:xfrm>
            <a:off x="720725" y="2160588"/>
            <a:ext cx="4235450" cy="210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6EAEC04-23EA-4819-9A18-8470E9317580}"/>
              </a:ext>
            </a:extLst>
          </p:cNvPr>
          <p:cNvSpPr>
            <a:spLocks noGrp="1"/>
          </p:cNvSpPr>
          <p:nvPr>
            <p:ph sz="quarter" idx="2"/>
          </p:nvPr>
        </p:nvSpPr>
        <p:spPr>
          <a:xfrm>
            <a:off x="5108575" y="2160588"/>
            <a:ext cx="4237038" cy="210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Content Placeholder 4">
            <a:extLst>
              <a:ext uri="{FF2B5EF4-FFF2-40B4-BE49-F238E27FC236}">
                <a16:creationId xmlns:a16="http://schemas.microsoft.com/office/drawing/2014/main" id="{3E25805D-8307-46AF-8AF2-EC252CE37F03}"/>
              </a:ext>
            </a:extLst>
          </p:cNvPr>
          <p:cNvSpPr>
            <a:spLocks noGrp="1"/>
          </p:cNvSpPr>
          <p:nvPr>
            <p:ph sz="quarter" idx="3"/>
          </p:nvPr>
        </p:nvSpPr>
        <p:spPr>
          <a:xfrm>
            <a:off x="720725" y="4421188"/>
            <a:ext cx="4235450" cy="210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Content Placeholder 5">
            <a:extLst>
              <a:ext uri="{FF2B5EF4-FFF2-40B4-BE49-F238E27FC236}">
                <a16:creationId xmlns:a16="http://schemas.microsoft.com/office/drawing/2014/main" id="{16A7B08C-C354-4EAE-877D-761FBDDA2AE2}"/>
              </a:ext>
            </a:extLst>
          </p:cNvPr>
          <p:cNvSpPr>
            <a:spLocks noGrp="1"/>
          </p:cNvSpPr>
          <p:nvPr>
            <p:ph sz="quarter" idx="4"/>
          </p:nvPr>
        </p:nvSpPr>
        <p:spPr>
          <a:xfrm>
            <a:off x="5108575" y="4421188"/>
            <a:ext cx="4237038" cy="210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49DD809-342E-483B-B67E-70E18F517CB1}"/>
              </a:ext>
            </a:extLst>
          </p:cNvPr>
          <p:cNvSpPr>
            <a:spLocks noGrp="1"/>
          </p:cNvSpPr>
          <p:nvPr>
            <p:ph type="dt" idx="10"/>
          </p:nvPr>
        </p:nvSpPr>
        <p:spPr>
          <a:xfrm>
            <a:off x="503238" y="6886575"/>
            <a:ext cx="2332037" cy="504825"/>
          </a:xfrm>
        </p:spPr>
        <p:txBody>
          <a:bodyPr/>
          <a:lstStyle>
            <a:lvl1pPr>
              <a:defRPr/>
            </a:lvl1pPr>
          </a:lstStyle>
          <a:p>
            <a:endParaRPr lang="en-MY" altLang="en-US"/>
          </a:p>
        </p:txBody>
      </p:sp>
      <p:sp>
        <p:nvSpPr>
          <p:cNvPr id="8" name="Footer Placeholder 7">
            <a:extLst>
              <a:ext uri="{FF2B5EF4-FFF2-40B4-BE49-F238E27FC236}">
                <a16:creationId xmlns:a16="http://schemas.microsoft.com/office/drawing/2014/main" id="{612BCFB6-9CCF-4A92-89FD-347CFFDF8263}"/>
              </a:ext>
            </a:extLst>
          </p:cNvPr>
          <p:cNvSpPr>
            <a:spLocks noGrp="1"/>
          </p:cNvSpPr>
          <p:nvPr>
            <p:ph type="ftr" idx="11"/>
          </p:nvPr>
        </p:nvSpPr>
        <p:spPr>
          <a:xfrm>
            <a:off x="3448050" y="6886575"/>
            <a:ext cx="3179763" cy="504825"/>
          </a:xfrm>
        </p:spPr>
        <p:txBody>
          <a:bodyPr/>
          <a:lstStyle>
            <a:lvl1pPr>
              <a:defRPr/>
            </a:lvl1pPr>
          </a:lstStyle>
          <a:p>
            <a:endParaRPr lang="en-MY" altLang="en-US"/>
          </a:p>
        </p:txBody>
      </p:sp>
      <p:sp>
        <p:nvSpPr>
          <p:cNvPr id="9" name="Slide Number Placeholder 8">
            <a:extLst>
              <a:ext uri="{FF2B5EF4-FFF2-40B4-BE49-F238E27FC236}">
                <a16:creationId xmlns:a16="http://schemas.microsoft.com/office/drawing/2014/main" id="{4BE7D09F-4E9A-4AC7-8726-8C27883C0CBB}"/>
              </a:ext>
            </a:extLst>
          </p:cNvPr>
          <p:cNvSpPr>
            <a:spLocks noGrp="1"/>
          </p:cNvSpPr>
          <p:nvPr>
            <p:ph type="sldNum" idx="12"/>
          </p:nvPr>
        </p:nvSpPr>
        <p:spPr>
          <a:xfrm>
            <a:off x="7227888" y="6886575"/>
            <a:ext cx="2332037" cy="504825"/>
          </a:xfrm>
        </p:spPr>
        <p:txBody>
          <a:bodyPr/>
          <a:lstStyle>
            <a:lvl1pPr>
              <a:defRPr/>
            </a:lvl1pPr>
          </a:lstStyle>
          <a:p>
            <a:fld id="{1DC6C789-15DD-4A14-8D0B-4F06C41C0E2C}" type="slidenum">
              <a:rPr lang="en-MY" altLang="en-US"/>
              <a:pPr/>
              <a:t>‹#›</a:t>
            </a:fld>
            <a:r>
              <a:rPr lang="en-MY" altLang="en-US"/>
              <a:t> / 19</a:t>
            </a:r>
          </a:p>
        </p:txBody>
      </p:sp>
    </p:spTree>
    <p:extLst>
      <p:ext uri="{BB962C8B-B14F-4D97-AF65-F5344CB8AC3E}">
        <p14:creationId xmlns:p14="http://schemas.microsoft.com/office/powerpoint/2010/main" val="96683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2D19-CE9F-4583-92C8-792779E8708D}"/>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0318AE37-3100-4B7E-B5CA-69D728FDECD3}"/>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15D7F0B2-41C3-4E17-9B6B-B8DBE0EEAD9F}"/>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DC6FC0DC-468E-4E5F-BE6F-A0957651E9F7}"/>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F565D16E-EFB6-45E2-B469-39E8AFFBB90E}"/>
              </a:ext>
            </a:extLst>
          </p:cNvPr>
          <p:cNvSpPr>
            <a:spLocks noGrp="1"/>
          </p:cNvSpPr>
          <p:nvPr>
            <p:ph type="sldNum" idx="12"/>
          </p:nvPr>
        </p:nvSpPr>
        <p:spPr/>
        <p:txBody>
          <a:bodyPr/>
          <a:lstStyle>
            <a:lvl1pPr>
              <a:defRPr/>
            </a:lvl1pPr>
          </a:lstStyle>
          <a:p>
            <a:fld id="{61678118-81CD-4273-9029-8DB06F2CEC58}" type="slidenum">
              <a:rPr lang="en-MY" altLang="en-US"/>
              <a:pPr/>
              <a:t>‹#›</a:t>
            </a:fld>
            <a:r>
              <a:rPr lang="en-MY" altLang="en-US"/>
              <a:t> / 19</a:t>
            </a:r>
          </a:p>
        </p:txBody>
      </p:sp>
    </p:spTree>
    <p:extLst>
      <p:ext uri="{BB962C8B-B14F-4D97-AF65-F5344CB8AC3E}">
        <p14:creationId xmlns:p14="http://schemas.microsoft.com/office/powerpoint/2010/main" val="104525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0FCA-4D8E-45B9-B9E9-F9D45DDD8AC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4EA2CCD-B4A8-4B83-8202-31A898A0D5E2}"/>
              </a:ext>
            </a:extLst>
          </p:cNvPr>
          <p:cNvSpPr>
            <a:spLocks noGrp="1"/>
          </p:cNvSpPr>
          <p:nvPr>
            <p:ph sz="half" idx="1"/>
          </p:nvPr>
        </p:nvSpPr>
        <p:spPr>
          <a:xfrm>
            <a:off x="792163" y="5903913"/>
            <a:ext cx="4198937" cy="966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3E6F588-6A49-4B92-ADCF-ECD577DCD94C}"/>
              </a:ext>
            </a:extLst>
          </p:cNvPr>
          <p:cNvSpPr>
            <a:spLocks noGrp="1"/>
          </p:cNvSpPr>
          <p:nvPr>
            <p:ph sz="half" idx="2"/>
          </p:nvPr>
        </p:nvSpPr>
        <p:spPr>
          <a:xfrm>
            <a:off x="5143500" y="5903913"/>
            <a:ext cx="4200525" cy="966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1F2FB9B-CF5E-4860-8C4D-C37B39216C6D}"/>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AFECE0D5-235E-4419-8D0B-669939C6512E}"/>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389FC58B-2E39-4F17-B427-854E9F577A6A}"/>
              </a:ext>
            </a:extLst>
          </p:cNvPr>
          <p:cNvSpPr>
            <a:spLocks noGrp="1"/>
          </p:cNvSpPr>
          <p:nvPr>
            <p:ph type="sldNum" idx="12"/>
          </p:nvPr>
        </p:nvSpPr>
        <p:spPr/>
        <p:txBody>
          <a:bodyPr/>
          <a:lstStyle>
            <a:lvl1pPr>
              <a:defRPr/>
            </a:lvl1pPr>
          </a:lstStyle>
          <a:p>
            <a:fld id="{BF2F3B0A-9AB2-4A44-94F0-394CADD0DEEC}" type="slidenum">
              <a:rPr lang="en-MY" altLang="en-US"/>
              <a:pPr/>
              <a:t>‹#›</a:t>
            </a:fld>
            <a:r>
              <a:rPr lang="en-MY" altLang="en-US"/>
              <a:t> / 19</a:t>
            </a:r>
          </a:p>
        </p:txBody>
      </p:sp>
    </p:spTree>
    <p:extLst>
      <p:ext uri="{BB962C8B-B14F-4D97-AF65-F5344CB8AC3E}">
        <p14:creationId xmlns:p14="http://schemas.microsoft.com/office/powerpoint/2010/main" val="401563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35A5-27E0-4638-BDB2-9B982ED47985}"/>
              </a:ext>
            </a:extLst>
          </p:cNvPr>
          <p:cNvSpPr>
            <a:spLocks noGrp="1"/>
          </p:cNvSpPr>
          <p:nvPr>
            <p:ph type="title"/>
          </p:nvPr>
        </p:nvSpPr>
        <p:spPr>
          <a:xfrm>
            <a:off x="693738" y="403225"/>
            <a:ext cx="8694737" cy="1460500"/>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1B9B5C4-C94C-4DC6-8D83-7F0B2153F91E}"/>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10A27-29F3-4269-AE09-0B575879EBA4}"/>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F691AC4-19F5-4219-A179-D168DB6B207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3B9AB8-4A36-4F3E-A121-C0DDF40E6274}"/>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AF4961C4-F34E-486A-A5A7-ED0F3B6450E3}"/>
              </a:ext>
            </a:extLst>
          </p:cNvPr>
          <p:cNvSpPr>
            <a:spLocks noGrp="1"/>
          </p:cNvSpPr>
          <p:nvPr>
            <p:ph type="dt" idx="10"/>
          </p:nvPr>
        </p:nvSpPr>
        <p:spPr/>
        <p:txBody>
          <a:bodyPr/>
          <a:lstStyle>
            <a:lvl1pPr>
              <a:defRPr/>
            </a:lvl1pPr>
          </a:lstStyle>
          <a:p>
            <a:endParaRPr lang="en-MY" altLang="en-US"/>
          </a:p>
        </p:txBody>
      </p:sp>
      <p:sp>
        <p:nvSpPr>
          <p:cNvPr id="8" name="Footer Placeholder 7">
            <a:extLst>
              <a:ext uri="{FF2B5EF4-FFF2-40B4-BE49-F238E27FC236}">
                <a16:creationId xmlns:a16="http://schemas.microsoft.com/office/drawing/2014/main" id="{BAA4494D-9CC3-494E-8080-8B5E4EB9E224}"/>
              </a:ext>
            </a:extLst>
          </p:cNvPr>
          <p:cNvSpPr>
            <a:spLocks noGrp="1"/>
          </p:cNvSpPr>
          <p:nvPr>
            <p:ph type="ftr" idx="11"/>
          </p:nvPr>
        </p:nvSpPr>
        <p:spPr/>
        <p:txBody>
          <a:bodyPr/>
          <a:lstStyle>
            <a:lvl1pPr>
              <a:defRPr/>
            </a:lvl1pPr>
          </a:lstStyle>
          <a:p>
            <a:endParaRPr lang="en-MY" altLang="en-US"/>
          </a:p>
        </p:txBody>
      </p:sp>
      <p:sp>
        <p:nvSpPr>
          <p:cNvPr id="9" name="Slide Number Placeholder 8">
            <a:extLst>
              <a:ext uri="{FF2B5EF4-FFF2-40B4-BE49-F238E27FC236}">
                <a16:creationId xmlns:a16="http://schemas.microsoft.com/office/drawing/2014/main" id="{F1317490-25E0-4602-88B3-D67E4CBB5126}"/>
              </a:ext>
            </a:extLst>
          </p:cNvPr>
          <p:cNvSpPr>
            <a:spLocks noGrp="1"/>
          </p:cNvSpPr>
          <p:nvPr>
            <p:ph type="sldNum" idx="12"/>
          </p:nvPr>
        </p:nvSpPr>
        <p:spPr/>
        <p:txBody>
          <a:bodyPr/>
          <a:lstStyle>
            <a:lvl1pPr>
              <a:defRPr/>
            </a:lvl1pPr>
          </a:lstStyle>
          <a:p>
            <a:fld id="{336F9EBE-E5BA-48DC-B422-13D690F05804}" type="slidenum">
              <a:rPr lang="en-MY" altLang="en-US"/>
              <a:pPr/>
              <a:t>‹#›</a:t>
            </a:fld>
            <a:r>
              <a:rPr lang="en-MY" altLang="en-US"/>
              <a:t> / 19</a:t>
            </a:r>
          </a:p>
        </p:txBody>
      </p:sp>
    </p:spTree>
    <p:extLst>
      <p:ext uri="{BB962C8B-B14F-4D97-AF65-F5344CB8AC3E}">
        <p14:creationId xmlns:p14="http://schemas.microsoft.com/office/powerpoint/2010/main" val="39484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33BA-7D5C-48DF-8CD0-5059E83618A5}"/>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FE83349-3D89-459D-97BF-503F9C4EC358}"/>
              </a:ext>
            </a:extLst>
          </p:cNvPr>
          <p:cNvSpPr>
            <a:spLocks noGrp="1"/>
          </p:cNvSpPr>
          <p:nvPr>
            <p:ph type="dt" idx="10"/>
          </p:nvPr>
        </p:nvSpPr>
        <p:spPr/>
        <p:txBody>
          <a:bodyPr/>
          <a:lstStyle>
            <a:lvl1pPr>
              <a:defRPr/>
            </a:lvl1pPr>
          </a:lstStyle>
          <a:p>
            <a:endParaRPr lang="en-MY" altLang="en-US"/>
          </a:p>
        </p:txBody>
      </p:sp>
      <p:sp>
        <p:nvSpPr>
          <p:cNvPr id="4" name="Footer Placeholder 3">
            <a:extLst>
              <a:ext uri="{FF2B5EF4-FFF2-40B4-BE49-F238E27FC236}">
                <a16:creationId xmlns:a16="http://schemas.microsoft.com/office/drawing/2014/main" id="{22AEA44A-B380-4CC0-B926-277D6B69957A}"/>
              </a:ext>
            </a:extLst>
          </p:cNvPr>
          <p:cNvSpPr>
            <a:spLocks noGrp="1"/>
          </p:cNvSpPr>
          <p:nvPr>
            <p:ph type="ftr" idx="11"/>
          </p:nvPr>
        </p:nvSpPr>
        <p:spPr/>
        <p:txBody>
          <a:bodyPr/>
          <a:lstStyle>
            <a:lvl1pPr>
              <a:defRPr/>
            </a:lvl1pPr>
          </a:lstStyle>
          <a:p>
            <a:endParaRPr lang="en-MY" altLang="en-US"/>
          </a:p>
        </p:txBody>
      </p:sp>
      <p:sp>
        <p:nvSpPr>
          <p:cNvPr id="5" name="Slide Number Placeholder 4">
            <a:extLst>
              <a:ext uri="{FF2B5EF4-FFF2-40B4-BE49-F238E27FC236}">
                <a16:creationId xmlns:a16="http://schemas.microsoft.com/office/drawing/2014/main" id="{51D096E1-9C13-4296-8350-14388D3A3AD6}"/>
              </a:ext>
            </a:extLst>
          </p:cNvPr>
          <p:cNvSpPr>
            <a:spLocks noGrp="1"/>
          </p:cNvSpPr>
          <p:nvPr>
            <p:ph type="sldNum" idx="12"/>
          </p:nvPr>
        </p:nvSpPr>
        <p:spPr/>
        <p:txBody>
          <a:bodyPr/>
          <a:lstStyle>
            <a:lvl1pPr>
              <a:defRPr/>
            </a:lvl1pPr>
          </a:lstStyle>
          <a:p>
            <a:fld id="{6C230EB7-C9EF-4B80-B752-774068FEAC98}" type="slidenum">
              <a:rPr lang="en-MY" altLang="en-US"/>
              <a:pPr/>
              <a:t>‹#›</a:t>
            </a:fld>
            <a:r>
              <a:rPr lang="en-MY" altLang="en-US"/>
              <a:t> / 19</a:t>
            </a:r>
          </a:p>
        </p:txBody>
      </p:sp>
    </p:spTree>
    <p:extLst>
      <p:ext uri="{BB962C8B-B14F-4D97-AF65-F5344CB8AC3E}">
        <p14:creationId xmlns:p14="http://schemas.microsoft.com/office/powerpoint/2010/main" val="144574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EBFC1B-DA49-4446-8E64-622A33C90C2E}"/>
              </a:ext>
            </a:extLst>
          </p:cNvPr>
          <p:cNvSpPr>
            <a:spLocks noGrp="1"/>
          </p:cNvSpPr>
          <p:nvPr>
            <p:ph type="dt" idx="10"/>
          </p:nvPr>
        </p:nvSpPr>
        <p:spPr/>
        <p:txBody>
          <a:bodyPr/>
          <a:lstStyle>
            <a:lvl1pPr>
              <a:defRPr/>
            </a:lvl1pPr>
          </a:lstStyle>
          <a:p>
            <a:endParaRPr lang="en-MY" altLang="en-US"/>
          </a:p>
        </p:txBody>
      </p:sp>
      <p:sp>
        <p:nvSpPr>
          <p:cNvPr id="3" name="Footer Placeholder 2">
            <a:extLst>
              <a:ext uri="{FF2B5EF4-FFF2-40B4-BE49-F238E27FC236}">
                <a16:creationId xmlns:a16="http://schemas.microsoft.com/office/drawing/2014/main" id="{C5DFDB11-D91E-4D82-9DDA-D517E77A5F7A}"/>
              </a:ext>
            </a:extLst>
          </p:cNvPr>
          <p:cNvSpPr>
            <a:spLocks noGrp="1"/>
          </p:cNvSpPr>
          <p:nvPr>
            <p:ph type="ftr" idx="11"/>
          </p:nvPr>
        </p:nvSpPr>
        <p:spPr/>
        <p:txBody>
          <a:bodyPr/>
          <a:lstStyle>
            <a:lvl1pPr>
              <a:defRPr/>
            </a:lvl1pPr>
          </a:lstStyle>
          <a:p>
            <a:endParaRPr lang="en-MY" altLang="en-US"/>
          </a:p>
        </p:txBody>
      </p:sp>
      <p:sp>
        <p:nvSpPr>
          <p:cNvPr id="4" name="Slide Number Placeholder 3">
            <a:extLst>
              <a:ext uri="{FF2B5EF4-FFF2-40B4-BE49-F238E27FC236}">
                <a16:creationId xmlns:a16="http://schemas.microsoft.com/office/drawing/2014/main" id="{0D7AA20D-BBCA-4E7A-A0F6-C501EBFFA31A}"/>
              </a:ext>
            </a:extLst>
          </p:cNvPr>
          <p:cNvSpPr>
            <a:spLocks noGrp="1"/>
          </p:cNvSpPr>
          <p:nvPr>
            <p:ph type="sldNum" idx="12"/>
          </p:nvPr>
        </p:nvSpPr>
        <p:spPr/>
        <p:txBody>
          <a:bodyPr/>
          <a:lstStyle>
            <a:lvl1pPr>
              <a:defRPr/>
            </a:lvl1pPr>
          </a:lstStyle>
          <a:p>
            <a:fld id="{9132EAD0-3C6E-4FF0-A16B-994E31465140}" type="slidenum">
              <a:rPr lang="en-MY" altLang="en-US"/>
              <a:pPr/>
              <a:t>‹#›</a:t>
            </a:fld>
            <a:r>
              <a:rPr lang="en-MY" altLang="en-US"/>
              <a:t> / 19</a:t>
            </a:r>
          </a:p>
        </p:txBody>
      </p:sp>
    </p:spTree>
    <p:extLst>
      <p:ext uri="{BB962C8B-B14F-4D97-AF65-F5344CB8AC3E}">
        <p14:creationId xmlns:p14="http://schemas.microsoft.com/office/powerpoint/2010/main" val="159810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8674-D1B7-466F-BEE7-1E3B66D58F3A}"/>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DF9FF1B-1DC7-43A0-B3A7-B5990117985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57579DBD-99E1-46A6-AD5B-A5C973D12D8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DEDF5-6FC1-47AA-8C4C-0A7811C95B3A}"/>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551EC480-7F95-42F8-8F8C-4D4791075E5B}"/>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45787204-C78E-4D94-BE86-BF1E19687AA9}"/>
              </a:ext>
            </a:extLst>
          </p:cNvPr>
          <p:cNvSpPr>
            <a:spLocks noGrp="1"/>
          </p:cNvSpPr>
          <p:nvPr>
            <p:ph type="sldNum" idx="12"/>
          </p:nvPr>
        </p:nvSpPr>
        <p:spPr/>
        <p:txBody>
          <a:bodyPr/>
          <a:lstStyle>
            <a:lvl1pPr>
              <a:defRPr/>
            </a:lvl1pPr>
          </a:lstStyle>
          <a:p>
            <a:fld id="{32530926-C9A5-4E08-BA13-1F4C09D6FB81}" type="slidenum">
              <a:rPr lang="en-MY" altLang="en-US"/>
              <a:pPr/>
              <a:t>‹#›</a:t>
            </a:fld>
            <a:r>
              <a:rPr lang="en-MY" altLang="en-US"/>
              <a:t> / 19</a:t>
            </a:r>
          </a:p>
        </p:txBody>
      </p:sp>
    </p:spTree>
    <p:extLst>
      <p:ext uri="{BB962C8B-B14F-4D97-AF65-F5344CB8AC3E}">
        <p14:creationId xmlns:p14="http://schemas.microsoft.com/office/powerpoint/2010/main" val="126345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2F27-3523-4B89-ACE0-FA242C9D48B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03EC6BB-2409-440C-B802-CACC055FEA2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A21CA59B-8D9B-44C6-BB48-0BA04A7B2F7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5AD787-0063-4FEE-AE6F-8D7D9DB09CE8}"/>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C8205BF7-382D-4529-ADE1-D1E447595D1C}"/>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FD821148-40D0-47E9-A31E-08F95E22F68C}"/>
              </a:ext>
            </a:extLst>
          </p:cNvPr>
          <p:cNvSpPr>
            <a:spLocks noGrp="1"/>
          </p:cNvSpPr>
          <p:nvPr>
            <p:ph type="sldNum" idx="12"/>
          </p:nvPr>
        </p:nvSpPr>
        <p:spPr/>
        <p:txBody>
          <a:bodyPr/>
          <a:lstStyle>
            <a:lvl1pPr>
              <a:defRPr/>
            </a:lvl1pPr>
          </a:lstStyle>
          <a:p>
            <a:fld id="{82F17E20-5C35-4BE7-9828-B34C275CF439}" type="slidenum">
              <a:rPr lang="en-MY" altLang="en-US"/>
              <a:pPr/>
              <a:t>‹#›</a:t>
            </a:fld>
            <a:r>
              <a:rPr lang="en-MY" altLang="en-US"/>
              <a:t> / 19</a:t>
            </a:r>
          </a:p>
        </p:txBody>
      </p:sp>
    </p:spTree>
    <p:extLst>
      <p:ext uri="{BB962C8B-B14F-4D97-AF65-F5344CB8AC3E}">
        <p14:creationId xmlns:p14="http://schemas.microsoft.com/office/powerpoint/2010/main" val="203467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F5F03F19-9499-4F13-9E8D-60E0980F7955}"/>
              </a:ext>
            </a:extLst>
          </p:cNvPr>
          <p:cNvSpPr>
            <a:spLocks noGrp="1" noChangeArrowheads="1"/>
          </p:cNvSpPr>
          <p:nvPr>
            <p:ph type="title"/>
          </p:nvPr>
        </p:nvSpPr>
        <p:spPr bwMode="auto">
          <a:xfrm>
            <a:off x="792163" y="4103688"/>
            <a:ext cx="8551862" cy="14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5BF5C653-FE37-495B-9B70-2D6D71D079E0}"/>
              </a:ext>
            </a:extLst>
          </p:cNvPr>
          <p:cNvSpPr>
            <a:spLocks noGrp="1" noChangeArrowheads="1"/>
          </p:cNvSpPr>
          <p:nvPr>
            <p:ph type="body" idx="1"/>
          </p:nvPr>
        </p:nvSpPr>
        <p:spPr bwMode="auto">
          <a:xfrm>
            <a:off x="792163" y="5903913"/>
            <a:ext cx="8551862"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451C7391-7395-409E-9127-6AFBC1752EA2}"/>
              </a:ext>
            </a:extLst>
          </p:cNvPr>
          <p:cNvSpPr>
            <a:spLocks noGrp="1" noChangeArrowheads="1"/>
          </p:cNvSpPr>
          <p:nvPr>
            <p:ph type="dt"/>
          </p:nvPr>
        </p:nvSpPr>
        <p:spPr bwMode="auto">
          <a:xfrm>
            <a:off x="503238" y="6886575"/>
            <a:ext cx="23320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13000"/>
              </a:lnSpc>
              <a:buClrTx/>
              <a:buFontTx/>
              <a:buNone/>
              <a:tabLst>
                <a:tab pos="449263" algn="l"/>
                <a:tab pos="898525" algn="l"/>
                <a:tab pos="1347788" algn="l"/>
                <a:tab pos="1797050" algn="l"/>
                <a:tab pos="2246313" algn="l"/>
              </a:tabLst>
              <a:defRPr sz="1400">
                <a:solidFill>
                  <a:srgbClr val="000000"/>
                </a:solidFill>
                <a:latin typeface="+mn-lt"/>
                <a:cs typeface="Segoe UI" panose="020B0502040204020203" pitchFamily="34" charset="0"/>
              </a:defRPr>
            </a:lvl1pPr>
          </a:lstStyle>
          <a:p>
            <a:endParaRPr lang="en-MY" altLang="en-US"/>
          </a:p>
        </p:txBody>
      </p:sp>
      <p:sp>
        <p:nvSpPr>
          <p:cNvPr id="1028" name="Rectangle 4">
            <a:extLst>
              <a:ext uri="{FF2B5EF4-FFF2-40B4-BE49-F238E27FC236}">
                <a16:creationId xmlns:a16="http://schemas.microsoft.com/office/drawing/2014/main" id="{AD35D9F3-809F-4F6B-9714-31C46D6A7624}"/>
              </a:ext>
            </a:extLst>
          </p:cNvPr>
          <p:cNvSpPr>
            <a:spLocks noGrp="1" noChangeArrowheads="1"/>
          </p:cNvSpPr>
          <p:nvPr>
            <p:ph type="ftr"/>
          </p:nvPr>
        </p:nvSpPr>
        <p:spPr bwMode="auto">
          <a:xfrm>
            <a:off x="3448050" y="6886575"/>
            <a:ext cx="31797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113000"/>
              </a:lnSpc>
              <a:buClrTx/>
              <a:buFontTx/>
              <a:buNone/>
              <a:tabLst>
                <a:tab pos="449263" algn="l"/>
                <a:tab pos="898525" algn="l"/>
                <a:tab pos="1347788" algn="l"/>
                <a:tab pos="1797050" algn="l"/>
                <a:tab pos="2246313" algn="l"/>
                <a:tab pos="2695575" algn="l"/>
                <a:tab pos="3144838" algn="l"/>
              </a:tabLst>
              <a:defRPr sz="1400">
                <a:solidFill>
                  <a:srgbClr val="000000"/>
                </a:solidFill>
                <a:latin typeface="+mn-lt"/>
                <a:cs typeface="Segoe UI" panose="020B0502040204020203" pitchFamily="34" charset="0"/>
              </a:defRPr>
            </a:lvl1pPr>
          </a:lstStyle>
          <a:p>
            <a:endParaRPr lang="en-MY" altLang="en-US"/>
          </a:p>
        </p:txBody>
      </p:sp>
      <p:sp>
        <p:nvSpPr>
          <p:cNvPr id="1029" name="Rectangle 5">
            <a:extLst>
              <a:ext uri="{FF2B5EF4-FFF2-40B4-BE49-F238E27FC236}">
                <a16:creationId xmlns:a16="http://schemas.microsoft.com/office/drawing/2014/main" id="{F9C828E7-4089-4BE7-B0BF-B89D69E9574E}"/>
              </a:ext>
            </a:extLst>
          </p:cNvPr>
          <p:cNvSpPr>
            <a:spLocks noGrp="1" noChangeArrowheads="1"/>
          </p:cNvSpPr>
          <p:nvPr>
            <p:ph type="sldNum"/>
          </p:nvPr>
        </p:nvSpPr>
        <p:spPr bwMode="auto">
          <a:xfrm>
            <a:off x="7227888" y="6886575"/>
            <a:ext cx="23320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113000"/>
              </a:lnSpc>
              <a:buClrTx/>
              <a:buFontTx/>
              <a:buNone/>
              <a:tabLst>
                <a:tab pos="449263" algn="l"/>
                <a:tab pos="898525" algn="l"/>
                <a:tab pos="1347788" algn="l"/>
                <a:tab pos="1797050" algn="l"/>
                <a:tab pos="2246313" algn="l"/>
              </a:tabLst>
              <a:defRPr sz="1400">
                <a:solidFill>
                  <a:srgbClr val="000000"/>
                </a:solidFill>
                <a:latin typeface="+mn-lt"/>
                <a:cs typeface="Segoe UI" panose="020B0502040204020203" pitchFamily="34" charset="0"/>
              </a:defRPr>
            </a:lvl1pPr>
          </a:lstStyle>
          <a:p>
            <a:fld id="{950CEBAD-5645-418B-ADDC-6C780C3430F1}" type="slidenum">
              <a:rPr lang="en-MY" altLang="en-US"/>
              <a:pPr/>
              <a:t>‹#›</a:t>
            </a:fld>
            <a:r>
              <a:rPr lang="en-MY" altLang="en-US"/>
              <a:t> / 19</a:t>
            </a:r>
          </a:p>
        </p:txBody>
      </p:sp>
      <p:sp>
        <p:nvSpPr>
          <p:cNvPr id="1030" name="Rectangle 6">
            <a:extLst>
              <a:ext uri="{FF2B5EF4-FFF2-40B4-BE49-F238E27FC236}">
                <a16:creationId xmlns:a16="http://schemas.microsoft.com/office/drawing/2014/main" id="{3E399470-0F27-4721-AF2C-616DEB749A45}"/>
              </a:ext>
            </a:extLst>
          </p:cNvPr>
          <p:cNvSpPr>
            <a:spLocks noChangeArrowheads="1"/>
          </p:cNvSpPr>
          <p:nvPr/>
        </p:nvSpPr>
        <p:spPr bwMode="auto">
          <a:xfrm>
            <a:off x="0" y="4319588"/>
            <a:ext cx="503238" cy="1079500"/>
          </a:xfrm>
          <a:prstGeom prst="rect">
            <a:avLst/>
          </a:prstGeom>
          <a:solidFill>
            <a:srgbClr val="EF292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hf sldNum="0" hdr="0" ftr="0" dt="0"/>
  <p:txStyles>
    <p:titleStyle>
      <a:lvl1pPr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kern="1200">
          <a:solidFill>
            <a:srgbClr val="333333"/>
          </a:solidFill>
          <a:latin typeface="+mj-lt"/>
          <a:ea typeface="+mj-ea"/>
          <a:cs typeface="+mj-cs"/>
        </a:defRPr>
      </a:lvl1pPr>
      <a:lvl2pPr marL="742950" indent="-28575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a:solidFill>
            <a:srgbClr val="333333"/>
          </a:solidFill>
          <a:latin typeface="Open Sans" panose="020B0606030504020204" pitchFamily="34" charset="0"/>
          <a:cs typeface="Droid Sans Fallback" charset="0"/>
        </a:defRPr>
      </a:lvl2pPr>
      <a:lvl3pPr marL="1143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a:solidFill>
            <a:srgbClr val="333333"/>
          </a:solidFill>
          <a:latin typeface="Open Sans" panose="020B0606030504020204" pitchFamily="34" charset="0"/>
          <a:cs typeface="Droid Sans Fallback" charset="0"/>
        </a:defRPr>
      </a:lvl3pPr>
      <a:lvl4pPr marL="1600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a:solidFill>
            <a:srgbClr val="333333"/>
          </a:solidFill>
          <a:latin typeface="Open Sans" panose="020B0606030504020204" pitchFamily="34" charset="0"/>
          <a:cs typeface="Droid Sans Fallback" charset="0"/>
        </a:defRPr>
      </a:lvl4pPr>
      <a:lvl5pPr marL="20574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a:solidFill>
            <a:srgbClr val="333333"/>
          </a:solidFill>
          <a:latin typeface="Open Sans" panose="020B0606030504020204" pitchFamily="34" charset="0"/>
          <a:cs typeface="Droid Sans Fallback" charset="0"/>
        </a:defRPr>
      </a:lvl5pPr>
      <a:lvl6pPr marL="25146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a:solidFill>
            <a:srgbClr val="333333"/>
          </a:solidFill>
          <a:latin typeface="Open Sans" panose="020B0606030504020204" pitchFamily="34" charset="0"/>
          <a:cs typeface="Droid Sans Fallback" charset="0"/>
        </a:defRPr>
      </a:lvl6pPr>
      <a:lvl7pPr marL="29718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a:solidFill>
            <a:srgbClr val="333333"/>
          </a:solidFill>
          <a:latin typeface="Open Sans" panose="020B0606030504020204" pitchFamily="34" charset="0"/>
          <a:cs typeface="Droid Sans Fallback" charset="0"/>
        </a:defRPr>
      </a:lvl7pPr>
      <a:lvl8pPr marL="3429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a:solidFill>
            <a:srgbClr val="333333"/>
          </a:solidFill>
          <a:latin typeface="Open Sans" panose="020B0606030504020204" pitchFamily="34" charset="0"/>
          <a:cs typeface="Droid Sans Fallback" charset="0"/>
        </a:defRPr>
      </a:lvl8pPr>
      <a:lvl9pPr marL="3886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800" b="1">
          <a:solidFill>
            <a:srgbClr val="333333"/>
          </a:solidFill>
          <a:latin typeface="Open Sans" panose="020B0606030504020204" pitchFamily="34" charset="0"/>
          <a:cs typeface="Droid Sans Fallback" charset="0"/>
        </a:defRPr>
      </a:lvl9pPr>
    </p:titleStyle>
    <p:bodyStyle>
      <a:lvl1pPr marL="342900" indent="-342900" algn="l" defTabSz="449263" rtl="0" fontAlgn="base" hangingPunct="0">
        <a:lnSpc>
          <a:spcPct val="113000"/>
        </a:lnSpc>
        <a:spcBef>
          <a:spcPct val="0"/>
        </a:spcBef>
        <a:spcAft>
          <a:spcPts val="1888"/>
        </a:spcAft>
        <a:buClr>
          <a:srgbClr val="000000"/>
        </a:buClr>
        <a:buSzPct val="100000"/>
        <a:buFont typeface="Times New Roman" panose="02020603050405020304" pitchFamily="18" charset="0"/>
        <a:defRPr sz="2400" kern="1200">
          <a:solidFill>
            <a:srgbClr val="333333"/>
          </a:solidFill>
          <a:latin typeface="+mn-lt"/>
          <a:ea typeface="+mn-ea"/>
          <a:cs typeface="+mn-cs"/>
        </a:defRPr>
      </a:lvl1pPr>
      <a:lvl2pPr marL="742950" indent="-285750" algn="l" defTabSz="449263" rtl="0" fontAlgn="base" hangingPunct="0">
        <a:lnSpc>
          <a:spcPct val="113000"/>
        </a:lnSpc>
        <a:spcBef>
          <a:spcPct val="0"/>
        </a:spcBef>
        <a:spcAft>
          <a:spcPts val="1500"/>
        </a:spcAft>
        <a:buClr>
          <a:srgbClr val="000000"/>
        </a:buClr>
        <a:buSzPct val="100000"/>
        <a:buFont typeface="Times New Roman" panose="02020603050405020304" pitchFamily="18" charset="0"/>
        <a:defRPr sz="2400" kern="1200">
          <a:solidFill>
            <a:srgbClr val="333333"/>
          </a:solidFill>
          <a:latin typeface="+mn-lt"/>
          <a:ea typeface="+mn-ea"/>
          <a:cs typeface="+mn-cs"/>
        </a:defRPr>
      </a:lvl2pPr>
      <a:lvl3pPr marL="1143000" indent="-228600" algn="l" defTabSz="449263" rtl="0" fontAlgn="base" hangingPunct="0">
        <a:lnSpc>
          <a:spcPct val="113000"/>
        </a:lnSpc>
        <a:spcBef>
          <a:spcPct val="0"/>
        </a:spcBef>
        <a:spcAft>
          <a:spcPts val="1125"/>
        </a:spcAft>
        <a:buClr>
          <a:srgbClr val="000000"/>
        </a:buClr>
        <a:buSzPct val="100000"/>
        <a:buFont typeface="Times New Roman" panose="02020603050405020304" pitchFamily="18" charset="0"/>
        <a:defRPr sz="2400" kern="1200">
          <a:solidFill>
            <a:srgbClr val="333333"/>
          </a:solidFill>
          <a:latin typeface="+mn-lt"/>
          <a:ea typeface="+mn-ea"/>
          <a:cs typeface="+mn-cs"/>
        </a:defRPr>
      </a:lvl3pPr>
      <a:lvl4pPr marL="1600200" indent="-228600" algn="l" defTabSz="449263" rtl="0" fontAlgn="base" hangingPunct="0">
        <a:lnSpc>
          <a:spcPct val="113000"/>
        </a:lnSpc>
        <a:spcBef>
          <a:spcPct val="0"/>
        </a:spcBef>
        <a:spcAft>
          <a:spcPts val="750"/>
        </a:spcAft>
        <a:buClr>
          <a:srgbClr val="000000"/>
        </a:buClr>
        <a:buSzPct val="100000"/>
        <a:buFont typeface="Times New Roman" panose="02020603050405020304" pitchFamily="18" charset="0"/>
        <a:defRPr sz="2400" kern="1200">
          <a:solidFill>
            <a:srgbClr val="333333"/>
          </a:solidFill>
          <a:latin typeface="+mn-lt"/>
          <a:ea typeface="+mn-ea"/>
          <a:cs typeface="+mn-cs"/>
        </a:defRPr>
      </a:lvl4pPr>
      <a:lvl5pPr marL="2057400" indent="-228600" algn="l" defTabSz="449263" rtl="0" fontAlgn="base" hangingPunct="0">
        <a:lnSpc>
          <a:spcPct val="113000"/>
        </a:lnSpc>
        <a:spcBef>
          <a:spcPct val="0"/>
        </a:spcBef>
        <a:spcAft>
          <a:spcPts val="375"/>
        </a:spcAft>
        <a:buClr>
          <a:srgbClr val="000000"/>
        </a:buClr>
        <a:buSzPct val="100000"/>
        <a:buFont typeface="Times New Roman" panose="02020603050405020304" pitchFamily="18" charset="0"/>
        <a:defRPr sz="24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880EBAA0-97C9-445A-9746-5981142CED6F}"/>
              </a:ext>
            </a:extLst>
          </p:cNvPr>
          <p:cNvSpPr>
            <a:spLocks noGrp="1" noChangeArrowheads="1"/>
          </p:cNvSpPr>
          <p:nvPr>
            <p:ph type="title"/>
          </p:nvPr>
        </p:nvSpPr>
        <p:spPr bwMode="auto">
          <a:xfrm>
            <a:off x="720725" y="301625"/>
            <a:ext cx="8839200"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0" name="Rectangle 2">
            <a:extLst>
              <a:ext uri="{FF2B5EF4-FFF2-40B4-BE49-F238E27FC236}">
                <a16:creationId xmlns:a16="http://schemas.microsoft.com/office/drawing/2014/main" id="{CAFAC0D9-6767-4FBB-A8D5-588791B4DC31}"/>
              </a:ext>
            </a:extLst>
          </p:cNvPr>
          <p:cNvSpPr>
            <a:spLocks noGrp="1" noChangeArrowheads="1"/>
          </p:cNvSpPr>
          <p:nvPr>
            <p:ph type="body" idx="1"/>
          </p:nvPr>
        </p:nvSpPr>
        <p:spPr bwMode="auto">
          <a:xfrm>
            <a:off x="720725" y="2160588"/>
            <a:ext cx="8624888"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1" name="Rectangle 3">
            <a:extLst>
              <a:ext uri="{FF2B5EF4-FFF2-40B4-BE49-F238E27FC236}">
                <a16:creationId xmlns:a16="http://schemas.microsoft.com/office/drawing/2014/main" id="{B2E62C1C-9A94-4E51-9DB6-174877B594BF}"/>
              </a:ext>
            </a:extLst>
          </p:cNvPr>
          <p:cNvSpPr>
            <a:spLocks noGrp="1" noChangeArrowheads="1"/>
          </p:cNvSpPr>
          <p:nvPr>
            <p:ph type="dt"/>
          </p:nvPr>
        </p:nvSpPr>
        <p:spPr bwMode="auto">
          <a:xfrm>
            <a:off x="503238" y="6886575"/>
            <a:ext cx="23320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13000"/>
              </a:lnSpc>
              <a:buClrTx/>
              <a:buFontTx/>
              <a:buNone/>
              <a:tabLst>
                <a:tab pos="449263" algn="l"/>
                <a:tab pos="898525" algn="l"/>
                <a:tab pos="1347788" algn="l"/>
                <a:tab pos="1797050" algn="l"/>
                <a:tab pos="2246313" algn="l"/>
              </a:tabLst>
              <a:defRPr sz="1400">
                <a:solidFill>
                  <a:srgbClr val="000000"/>
                </a:solidFill>
                <a:latin typeface="+mn-lt"/>
                <a:cs typeface="Segoe UI" panose="020B0502040204020203" pitchFamily="34" charset="0"/>
              </a:defRPr>
            </a:lvl1pPr>
          </a:lstStyle>
          <a:p>
            <a:endParaRPr lang="en-MY" altLang="en-US"/>
          </a:p>
        </p:txBody>
      </p:sp>
      <p:sp>
        <p:nvSpPr>
          <p:cNvPr id="2052" name="Rectangle 4">
            <a:extLst>
              <a:ext uri="{FF2B5EF4-FFF2-40B4-BE49-F238E27FC236}">
                <a16:creationId xmlns:a16="http://schemas.microsoft.com/office/drawing/2014/main" id="{D9278FCD-503B-4107-ABBA-D0CD8259BD58}"/>
              </a:ext>
            </a:extLst>
          </p:cNvPr>
          <p:cNvSpPr>
            <a:spLocks noGrp="1" noChangeArrowheads="1"/>
          </p:cNvSpPr>
          <p:nvPr>
            <p:ph type="ftr"/>
          </p:nvPr>
        </p:nvSpPr>
        <p:spPr bwMode="auto">
          <a:xfrm>
            <a:off x="3448050" y="6886575"/>
            <a:ext cx="31797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113000"/>
              </a:lnSpc>
              <a:buClrTx/>
              <a:buFontTx/>
              <a:buNone/>
              <a:tabLst>
                <a:tab pos="449263" algn="l"/>
                <a:tab pos="898525" algn="l"/>
                <a:tab pos="1347788" algn="l"/>
                <a:tab pos="1797050" algn="l"/>
                <a:tab pos="2246313" algn="l"/>
                <a:tab pos="2695575" algn="l"/>
                <a:tab pos="3144838" algn="l"/>
              </a:tabLst>
              <a:defRPr sz="1400">
                <a:solidFill>
                  <a:srgbClr val="000000"/>
                </a:solidFill>
                <a:latin typeface="+mn-lt"/>
                <a:cs typeface="Segoe UI" panose="020B0502040204020203" pitchFamily="34" charset="0"/>
              </a:defRPr>
            </a:lvl1pPr>
          </a:lstStyle>
          <a:p>
            <a:endParaRPr lang="en-MY" altLang="en-US"/>
          </a:p>
        </p:txBody>
      </p:sp>
      <p:sp>
        <p:nvSpPr>
          <p:cNvPr id="2053" name="Rectangle 5">
            <a:extLst>
              <a:ext uri="{FF2B5EF4-FFF2-40B4-BE49-F238E27FC236}">
                <a16:creationId xmlns:a16="http://schemas.microsoft.com/office/drawing/2014/main" id="{191DCDC6-2C9F-4CBD-8C82-0044614EF1EC}"/>
              </a:ext>
            </a:extLst>
          </p:cNvPr>
          <p:cNvSpPr>
            <a:spLocks noGrp="1" noChangeArrowheads="1"/>
          </p:cNvSpPr>
          <p:nvPr>
            <p:ph type="sldNum"/>
          </p:nvPr>
        </p:nvSpPr>
        <p:spPr bwMode="auto">
          <a:xfrm>
            <a:off x="7227888" y="6886575"/>
            <a:ext cx="23320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113000"/>
              </a:lnSpc>
              <a:buClrTx/>
              <a:buFontTx/>
              <a:buNone/>
              <a:tabLst>
                <a:tab pos="449263" algn="l"/>
                <a:tab pos="898525" algn="l"/>
                <a:tab pos="1347788" algn="l"/>
                <a:tab pos="1797050" algn="l"/>
                <a:tab pos="2246313" algn="l"/>
              </a:tabLst>
              <a:defRPr sz="1400">
                <a:solidFill>
                  <a:srgbClr val="000000"/>
                </a:solidFill>
                <a:latin typeface="+mn-lt"/>
                <a:cs typeface="Segoe UI" panose="020B0502040204020203" pitchFamily="34" charset="0"/>
              </a:defRPr>
            </a:lvl1pPr>
          </a:lstStyle>
          <a:p>
            <a:fld id="{C3F5BB87-EFCC-4710-AD6C-833A830F0867}" type="slidenum">
              <a:rPr lang="en-MY" altLang="en-US"/>
              <a:pPr/>
              <a:t>‹#›</a:t>
            </a:fld>
            <a:r>
              <a:rPr lang="en-MY" altLang="en-US"/>
              <a:t> / 19</a:t>
            </a:r>
          </a:p>
        </p:txBody>
      </p:sp>
      <p:sp>
        <p:nvSpPr>
          <p:cNvPr id="2054" name="Rectangle 6">
            <a:extLst>
              <a:ext uri="{FF2B5EF4-FFF2-40B4-BE49-F238E27FC236}">
                <a16:creationId xmlns:a16="http://schemas.microsoft.com/office/drawing/2014/main" id="{70045797-9D36-4BAD-A72A-54611C48ECAF}"/>
              </a:ext>
            </a:extLst>
          </p:cNvPr>
          <p:cNvSpPr>
            <a:spLocks noChangeArrowheads="1"/>
          </p:cNvSpPr>
          <p:nvPr/>
        </p:nvSpPr>
        <p:spPr bwMode="auto">
          <a:xfrm>
            <a:off x="0" y="287338"/>
            <a:ext cx="503238" cy="1079500"/>
          </a:xfrm>
          <a:prstGeom prst="rect">
            <a:avLst/>
          </a:prstGeom>
          <a:solidFill>
            <a:srgbClr val="EF292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sldNum="0" hdr="0" ftr="0" dt="0"/>
  <p:txStyles>
    <p:titleStyle>
      <a:lvl1pPr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kern="1200">
          <a:solidFill>
            <a:srgbClr val="333333"/>
          </a:solidFill>
          <a:latin typeface="+mj-lt"/>
          <a:ea typeface="+mj-ea"/>
          <a:cs typeface="+mj-cs"/>
        </a:defRPr>
      </a:lvl1pPr>
      <a:lvl2pPr marL="742950" indent="-28575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a:solidFill>
            <a:srgbClr val="333333"/>
          </a:solidFill>
          <a:latin typeface="Open Sans" panose="020B0606030504020204" pitchFamily="34" charset="0"/>
          <a:ea typeface="Microsoft YaHei" panose="020B0503020204020204" pitchFamily="34" charset="-122"/>
        </a:defRPr>
      </a:lvl2pPr>
      <a:lvl3pPr marL="1143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a:solidFill>
            <a:srgbClr val="333333"/>
          </a:solidFill>
          <a:latin typeface="Open Sans" panose="020B0606030504020204" pitchFamily="34" charset="0"/>
          <a:ea typeface="Microsoft YaHei" panose="020B0503020204020204" pitchFamily="34" charset="-122"/>
        </a:defRPr>
      </a:lvl3pPr>
      <a:lvl4pPr marL="1600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a:solidFill>
            <a:srgbClr val="333333"/>
          </a:solidFill>
          <a:latin typeface="Open Sans" panose="020B0606030504020204" pitchFamily="34" charset="0"/>
          <a:ea typeface="Microsoft YaHei" panose="020B0503020204020204" pitchFamily="34" charset="-122"/>
        </a:defRPr>
      </a:lvl4pPr>
      <a:lvl5pPr marL="20574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a:solidFill>
            <a:srgbClr val="333333"/>
          </a:solidFill>
          <a:latin typeface="Open Sans" panose="020B0606030504020204" pitchFamily="34" charset="0"/>
          <a:ea typeface="Microsoft YaHei" panose="020B0503020204020204" pitchFamily="34" charset="-122"/>
        </a:defRPr>
      </a:lvl5pPr>
      <a:lvl6pPr marL="25146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a:solidFill>
            <a:srgbClr val="333333"/>
          </a:solidFill>
          <a:latin typeface="Open Sans" panose="020B0606030504020204" pitchFamily="34" charset="0"/>
          <a:ea typeface="Microsoft YaHei" panose="020B0503020204020204" pitchFamily="34" charset="-122"/>
        </a:defRPr>
      </a:lvl6pPr>
      <a:lvl7pPr marL="29718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a:solidFill>
            <a:srgbClr val="333333"/>
          </a:solidFill>
          <a:latin typeface="Open Sans" panose="020B0606030504020204" pitchFamily="34" charset="0"/>
          <a:ea typeface="Microsoft YaHei" panose="020B0503020204020204" pitchFamily="34" charset="-122"/>
        </a:defRPr>
      </a:lvl7pPr>
      <a:lvl8pPr marL="3429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a:solidFill>
            <a:srgbClr val="333333"/>
          </a:solidFill>
          <a:latin typeface="Open Sans" panose="020B0606030504020204" pitchFamily="34" charset="0"/>
          <a:ea typeface="Microsoft YaHei" panose="020B0503020204020204" pitchFamily="34" charset="-122"/>
        </a:defRPr>
      </a:lvl8pPr>
      <a:lvl9pPr marL="3886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4400" b="1">
          <a:solidFill>
            <a:srgbClr val="333333"/>
          </a:solidFill>
          <a:latin typeface="Open Sans" panose="020B0606030504020204" pitchFamily="34" charset="0"/>
          <a:ea typeface="Microsoft YaHei" panose="020B0503020204020204" pitchFamily="34" charset="-122"/>
        </a:defRPr>
      </a:lvl9pPr>
    </p:titleStyle>
    <p:bodyStyle>
      <a:lvl1pPr marL="342900" indent="-342900" algn="l" defTabSz="449263" rtl="0" fontAlgn="base" hangingPunct="0">
        <a:lnSpc>
          <a:spcPct val="113000"/>
        </a:lnSpc>
        <a:spcBef>
          <a:spcPct val="0"/>
        </a:spcBef>
        <a:spcAft>
          <a:spcPts val="1413"/>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marL="742950" indent="-285750" algn="l" defTabSz="449263" rtl="0" fontAlgn="base" hangingPunct="0">
        <a:lnSpc>
          <a:spcPct val="113000"/>
        </a:lnSpc>
        <a:spcBef>
          <a:spcPct val="0"/>
        </a:spcBef>
        <a:spcAft>
          <a:spcPts val="1138"/>
        </a:spcAft>
        <a:buClr>
          <a:srgbClr val="000000"/>
        </a:buClr>
        <a:buSzPct val="100000"/>
        <a:buFont typeface="Times New Roman" panose="02020603050405020304" pitchFamily="18" charset="0"/>
        <a:defRPr sz="2800" kern="1200">
          <a:solidFill>
            <a:srgbClr val="333333"/>
          </a:solidFill>
          <a:latin typeface="+mn-lt"/>
          <a:ea typeface="+mn-ea"/>
          <a:cs typeface="+mn-cs"/>
        </a:defRPr>
      </a:lvl2pPr>
      <a:lvl3pPr marL="1143000" indent="-228600" algn="l" defTabSz="449263" rtl="0" fontAlgn="base" hangingPunct="0">
        <a:lnSpc>
          <a:spcPct val="113000"/>
        </a:lnSpc>
        <a:spcBef>
          <a:spcPct val="0"/>
        </a:spcBef>
        <a:spcAft>
          <a:spcPts val="850"/>
        </a:spcAft>
        <a:buClr>
          <a:srgbClr val="000000"/>
        </a:buClr>
        <a:buSzPct val="100000"/>
        <a:buFont typeface="Times New Roman" panose="02020603050405020304" pitchFamily="18" charset="0"/>
        <a:defRPr sz="2800" kern="1200">
          <a:solidFill>
            <a:srgbClr val="333333"/>
          </a:solidFill>
          <a:latin typeface="+mn-lt"/>
          <a:ea typeface="+mn-ea"/>
          <a:cs typeface="+mn-cs"/>
        </a:defRPr>
      </a:lvl3pPr>
      <a:lvl4pPr marL="1600200" indent="-228600" algn="l" defTabSz="449263" rtl="0" fontAlgn="base" hangingPunct="0">
        <a:lnSpc>
          <a:spcPct val="113000"/>
        </a:lnSpc>
        <a:spcBef>
          <a:spcPct val="0"/>
        </a:spcBef>
        <a:spcAft>
          <a:spcPts val="575"/>
        </a:spcAft>
        <a:buClr>
          <a:srgbClr val="000000"/>
        </a:buClr>
        <a:buSzPct val="100000"/>
        <a:buFont typeface="Times New Roman" panose="02020603050405020304" pitchFamily="18" charset="0"/>
        <a:defRPr sz="2800" kern="1200">
          <a:solidFill>
            <a:srgbClr val="333333"/>
          </a:solidFill>
          <a:latin typeface="+mn-lt"/>
          <a:ea typeface="+mn-ea"/>
          <a:cs typeface="+mn-cs"/>
        </a:defRPr>
      </a:lvl4pPr>
      <a:lvl5pPr marL="2057400" indent="-228600" algn="l" defTabSz="449263" rtl="0" fontAlgn="base" hangingPunct="0">
        <a:lnSpc>
          <a:spcPct val="113000"/>
        </a:lnSpc>
        <a:spcBef>
          <a:spcPct val="0"/>
        </a:spcBef>
        <a:spcAft>
          <a:spcPts val="288"/>
        </a:spcAft>
        <a:buClr>
          <a:srgbClr val="000000"/>
        </a:buClr>
        <a:buSzPct val="100000"/>
        <a:buFont typeface="Times New Roman" panose="02020603050405020304" pitchFamily="18" charset="0"/>
        <a:defRPr sz="2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4DFCADAE-6D51-4CFF-8B66-0AB6BA395FEF}"/>
              </a:ext>
            </a:extLst>
          </p:cNvPr>
          <p:cNvSpPr>
            <a:spLocks noGrp="1" noChangeArrowheads="1"/>
          </p:cNvSpPr>
          <p:nvPr>
            <p:ph type="title" idx="4294967295"/>
          </p:nvPr>
        </p:nvSpPr>
        <p:spPr>
          <a:xfrm>
            <a:off x="863848" y="2948780"/>
            <a:ext cx="8567737" cy="1662113"/>
          </a:xfrm>
          <a:ln/>
        </p:spPr>
        <p:txBody>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dirty="0"/>
              <a:t>Topic 1: </a:t>
            </a:r>
            <a:br>
              <a:rPr lang="en-MY" altLang="en-US" dirty="0"/>
            </a:br>
            <a:r>
              <a:rPr lang="en-MY" altLang="en-US" dirty="0"/>
              <a:t>Fundamentals of Logical Algebra</a:t>
            </a:r>
          </a:p>
        </p:txBody>
      </p:sp>
      <p:sp>
        <p:nvSpPr>
          <p:cNvPr id="4098" name="Rectangle 2">
            <a:extLst>
              <a:ext uri="{FF2B5EF4-FFF2-40B4-BE49-F238E27FC236}">
                <a16:creationId xmlns:a16="http://schemas.microsoft.com/office/drawing/2014/main" id="{1DF3BF43-47DF-46A8-AC02-1D333ECC01FB}"/>
              </a:ext>
            </a:extLst>
          </p:cNvPr>
          <p:cNvSpPr>
            <a:spLocks noGrp="1" noChangeArrowheads="1"/>
          </p:cNvSpPr>
          <p:nvPr>
            <p:ph type="subTitle" idx="4294967295"/>
          </p:nvPr>
        </p:nvSpPr>
        <p:spPr>
          <a:xfrm>
            <a:off x="756443" y="1187549"/>
            <a:ext cx="8567737" cy="982662"/>
          </a:xfrm>
          <a:ln/>
        </p:spPr>
        <p:txBody>
          <a:bodyPr anchor="ctr"/>
          <a:lstStyle/>
          <a:p>
            <a:pPr algn="ctr"/>
            <a:r>
              <a:rPr lang="en-MY" dirty="0"/>
              <a:t>CST205 Digital Logic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FCB8659F-CDDF-4F19-898C-2E3674907092}"/>
              </a:ext>
            </a:extLst>
          </p:cNvPr>
          <p:cNvSpPr>
            <a:spLocks noGrp="1" noChangeArrowheads="1"/>
          </p:cNvSpPr>
          <p:nvPr>
            <p:ph type="title"/>
          </p:nvPr>
        </p:nvSpPr>
        <p:spPr>
          <a:xfrm>
            <a:off x="720725" y="277813"/>
            <a:ext cx="8845550" cy="12985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4000"/>
              <a:t>K-map Simplification of SOP Expression (Continued)</a:t>
            </a:r>
          </a:p>
        </p:txBody>
      </p:sp>
      <p:sp>
        <p:nvSpPr>
          <p:cNvPr id="92162" name="Rectangle 2">
            <a:extLst>
              <a:ext uri="{FF2B5EF4-FFF2-40B4-BE49-F238E27FC236}">
                <a16:creationId xmlns:a16="http://schemas.microsoft.com/office/drawing/2014/main" id="{A3EE2148-B382-4DD0-AE97-42BE21146655}"/>
              </a:ext>
            </a:extLst>
          </p:cNvPr>
          <p:cNvSpPr>
            <a:spLocks noGrp="1" noChangeArrowheads="1"/>
          </p:cNvSpPr>
          <p:nvPr>
            <p:ph type="body" idx="1"/>
          </p:nvPr>
        </p:nvSpPr>
        <p:spPr>
          <a:xfrm>
            <a:off x="720725" y="2160588"/>
            <a:ext cx="8631238" cy="4375150"/>
          </a:xfrm>
          <a:ln/>
        </p:spPr>
        <p:txBody>
          <a:bodyPr/>
          <a:lstStyle/>
          <a:p>
            <a:pPr marL="338138" indent="-338138">
              <a:buFont typeface="Times New Roman" panose="02020603050405020304" pitchFamily="18" charset="0"/>
              <a:buAutoNum type="arabicPeriod" startAt="2"/>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Each cell in a group must be adjacent to one or more cells in that same group, but all cells in the group do not have to be adjacent to each other.</a:t>
            </a:r>
          </a:p>
          <a:p>
            <a:pPr marL="338138" indent="-338138">
              <a:buFont typeface="Times New Roman" panose="02020603050405020304" pitchFamily="18" charset="0"/>
              <a:buAutoNum type="arabicPeriod" startAt="2"/>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Always include the largest possible number of 1s in a group in accordance with rule 1.</a:t>
            </a:r>
          </a:p>
          <a:p>
            <a:pPr marL="338138" indent="-338138">
              <a:buFont typeface="Times New Roman" panose="02020603050405020304" pitchFamily="18" charset="0"/>
              <a:buAutoNum type="arabicPeriod" startAt="2"/>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Each 1 on the map must be included in at least one group. The 1s in a group can be included in another group as long as the overlapping groups include noncommons 1s.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C822D68D-46D7-4A3B-A4D1-7FCECB768BAD}"/>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Examples of grouping of 1s in K-maps</a:t>
            </a:r>
          </a:p>
        </p:txBody>
      </p:sp>
      <p:sp>
        <p:nvSpPr>
          <p:cNvPr id="93186" name="Rectangle 2">
            <a:extLst>
              <a:ext uri="{FF2B5EF4-FFF2-40B4-BE49-F238E27FC236}">
                <a16:creationId xmlns:a16="http://schemas.microsoft.com/office/drawing/2014/main" id="{235DAFC7-5FD5-48B4-BD91-124A6489E8B9}"/>
              </a:ext>
            </a:extLst>
          </p:cNvPr>
          <p:cNvSpPr>
            <a:spLocks noGrp="1" noChangeArrowheads="1"/>
          </p:cNvSpPr>
          <p:nvPr>
            <p:ph type="body" idx="1"/>
          </p:nvPr>
        </p:nvSpPr>
        <p:spPr>
          <a:xfrm>
            <a:off x="3527425" y="3311525"/>
            <a:ext cx="2808288" cy="919163"/>
          </a:xfrm>
          <a:ln/>
        </p:spPr>
        <p:txBody>
          <a:bodyPr/>
          <a:lstStyle/>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dirty="0"/>
              <a:t>Grouping of 1s</a:t>
            </a:r>
          </a:p>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MY" altLang="en-US" b="1" dirty="0"/>
          </a:p>
        </p:txBody>
      </p:sp>
      <p:pic>
        <p:nvPicPr>
          <p:cNvPr id="93187" name="Picture 3">
            <a:extLst>
              <a:ext uri="{FF2B5EF4-FFF2-40B4-BE49-F238E27FC236}">
                <a16:creationId xmlns:a16="http://schemas.microsoft.com/office/drawing/2014/main" id="{E52C3F34-8C22-48F8-89A0-39AC3B991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2303463"/>
            <a:ext cx="2447925" cy="3732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3188" name="Picture 4">
            <a:extLst>
              <a:ext uri="{FF2B5EF4-FFF2-40B4-BE49-F238E27FC236}">
                <a16:creationId xmlns:a16="http://schemas.microsoft.com/office/drawing/2014/main" id="{7D29625F-8674-477C-9ACC-D9D2CCBBC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188" y="2181225"/>
            <a:ext cx="2546350" cy="3794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3189" name="AutoShape 5">
            <a:extLst>
              <a:ext uri="{FF2B5EF4-FFF2-40B4-BE49-F238E27FC236}">
                <a16:creationId xmlns:a16="http://schemas.microsoft.com/office/drawing/2014/main" id="{3BFFB024-D2B7-4B53-A294-E62F278958F4}"/>
              </a:ext>
            </a:extLst>
          </p:cNvPr>
          <p:cNvSpPr>
            <a:spLocks noChangeArrowheads="1"/>
          </p:cNvSpPr>
          <p:nvPr/>
        </p:nvSpPr>
        <p:spPr bwMode="auto">
          <a:xfrm>
            <a:off x="4103688" y="3887788"/>
            <a:ext cx="1584325" cy="576262"/>
          </a:xfrm>
          <a:prstGeom prst="rightArrow">
            <a:avLst>
              <a:gd name="adj1" fmla="val 50000"/>
              <a:gd name="adj2" fmla="val 68733"/>
            </a:avLst>
          </a:prstGeom>
          <a:solidFill>
            <a:srgbClr val="729FCF"/>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animEffect transition="in" filter="fade">
                                      <p:cBhvr>
                                        <p:cTn id="7" dur="1000"/>
                                        <p:tgtEl>
                                          <p:spTgt spid="93186">
                                            <p:txEl>
                                              <p:pRg st="0" end="0"/>
                                            </p:txEl>
                                          </p:spTgt>
                                        </p:tgtEl>
                                      </p:cBhvr>
                                    </p:animEffect>
                                    <p:anim calcmode="lin" valueType="num">
                                      <p:cBhvr>
                                        <p:cTn id="8" dur="1000" fill="hold"/>
                                        <p:tgtEl>
                                          <p:spTgt spid="9318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318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3188"/>
                                        </p:tgtEl>
                                        <p:attrNameLst>
                                          <p:attrName>style.visibility</p:attrName>
                                        </p:attrNameLst>
                                      </p:cBhvr>
                                      <p:to>
                                        <p:strVal val="visible"/>
                                      </p:to>
                                    </p:set>
                                    <p:animEffect transition="in" filter="fade">
                                      <p:cBhvr>
                                        <p:cTn id="12" dur="1000"/>
                                        <p:tgtEl>
                                          <p:spTgt spid="93188"/>
                                        </p:tgtEl>
                                      </p:cBhvr>
                                    </p:animEffect>
                                    <p:anim calcmode="lin" valueType="num">
                                      <p:cBhvr>
                                        <p:cTn id="13" dur="1000" fill="hold"/>
                                        <p:tgtEl>
                                          <p:spTgt spid="93188"/>
                                        </p:tgtEl>
                                        <p:attrNameLst>
                                          <p:attrName>ppt_x</p:attrName>
                                        </p:attrNameLst>
                                      </p:cBhvr>
                                      <p:tavLst>
                                        <p:tav tm="0">
                                          <p:val>
                                            <p:strVal val="#ppt_x"/>
                                          </p:val>
                                        </p:tav>
                                        <p:tav tm="100000">
                                          <p:val>
                                            <p:strVal val="#ppt_x"/>
                                          </p:val>
                                        </p:tav>
                                      </p:tavLst>
                                    </p:anim>
                                    <p:anim calcmode="lin" valueType="num">
                                      <p:cBhvr>
                                        <p:cTn id="14" dur="1000" fill="hold"/>
                                        <p:tgtEl>
                                          <p:spTgt spid="9318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3189"/>
                                        </p:tgtEl>
                                        <p:attrNameLst>
                                          <p:attrName>style.visibility</p:attrName>
                                        </p:attrNameLst>
                                      </p:cBhvr>
                                      <p:to>
                                        <p:strVal val="visible"/>
                                      </p:to>
                                    </p:set>
                                    <p:animEffect transition="in" filter="fade">
                                      <p:cBhvr>
                                        <p:cTn id="17" dur="1000"/>
                                        <p:tgtEl>
                                          <p:spTgt spid="93189"/>
                                        </p:tgtEl>
                                      </p:cBhvr>
                                    </p:animEffect>
                                    <p:anim calcmode="lin" valueType="num">
                                      <p:cBhvr>
                                        <p:cTn id="18" dur="1000" fill="hold"/>
                                        <p:tgtEl>
                                          <p:spTgt spid="93189"/>
                                        </p:tgtEl>
                                        <p:attrNameLst>
                                          <p:attrName>ppt_x</p:attrName>
                                        </p:attrNameLst>
                                      </p:cBhvr>
                                      <p:tavLst>
                                        <p:tav tm="0">
                                          <p:val>
                                            <p:strVal val="#ppt_x"/>
                                          </p:val>
                                        </p:tav>
                                        <p:tav tm="100000">
                                          <p:val>
                                            <p:strVal val="#ppt_x"/>
                                          </p:val>
                                        </p:tav>
                                      </p:tavLst>
                                    </p:anim>
                                    <p:anim calcmode="lin" valueType="num">
                                      <p:cBhvr>
                                        <p:cTn id="19" dur="1000" fill="hold"/>
                                        <p:tgtEl>
                                          <p:spTgt spid="93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p"/>
      <p:bldP spid="9318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920E6C43-65D8-4711-B233-C1BE71C42DC3}"/>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Examples of grouping of 1s in K-maps (Continued)</a:t>
            </a:r>
          </a:p>
        </p:txBody>
      </p:sp>
      <p:sp>
        <p:nvSpPr>
          <p:cNvPr id="94210" name="Rectangle 2">
            <a:extLst>
              <a:ext uri="{FF2B5EF4-FFF2-40B4-BE49-F238E27FC236}">
                <a16:creationId xmlns:a16="http://schemas.microsoft.com/office/drawing/2014/main" id="{0D544F26-B50B-490A-ADEB-7278452958A6}"/>
              </a:ext>
            </a:extLst>
          </p:cNvPr>
          <p:cNvSpPr>
            <a:spLocks noGrp="1" noChangeArrowheads="1"/>
          </p:cNvSpPr>
          <p:nvPr>
            <p:ph type="body" idx="1"/>
          </p:nvPr>
        </p:nvSpPr>
        <p:spPr>
          <a:xfrm>
            <a:off x="3240088" y="3887788"/>
            <a:ext cx="2735262" cy="990600"/>
          </a:xfrm>
          <a:ln/>
        </p:spPr>
        <p:txBody>
          <a:bodyPr/>
          <a:lstStyle/>
          <a:p>
            <a:pPr indent="-336550"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a:t>Group the 1s</a:t>
            </a:r>
          </a:p>
        </p:txBody>
      </p:sp>
      <p:pic>
        <p:nvPicPr>
          <p:cNvPr id="94211" name="Picture 3">
            <a:extLst>
              <a:ext uri="{FF2B5EF4-FFF2-40B4-BE49-F238E27FC236}">
                <a16:creationId xmlns:a16="http://schemas.microsoft.com/office/drawing/2014/main" id="{350182AA-00AD-47CF-895E-D2E007BDD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376488"/>
            <a:ext cx="2605087" cy="4062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4212" name="Picture 4">
            <a:extLst>
              <a:ext uri="{FF2B5EF4-FFF2-40B4-BE49-F238E27FC236}">
                <a16:creationId xmlns:a16="http://schemas.microsoft.com/office/drawing/2014/main" id="{42F95CDA-89A0-4A2D-B2E4-2416CBF56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9813" y="1944688"/>
            <a:ext cx="2952750" cy="4383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3" name="AutoShape 5">
            <a:extLst>
              <a:ext uri="{FF2B5EF4-FFF2-40B4-BE49-F238E27FC236}">
                <a16:creationId xmlns:a16="http://schemas.microsoft.com/office/drawing/2014/main" id="{6A7A59B9-CBC3-4563-B5F8-75AB6C8392F1}"/>
              </a:ext>
            </a:extLst>
          </p:cNvPr>
          <p:cNvSpPr>
            <a:spLocks noChangeArrowheads="1"/>
          </p:cNvSpPr>
          <p:nvPr/>
        </p:nvSpPr>
        <p:spPr bwMode="auto">
          <a:xfrm>
            <a:off x="3816350" y="4679950"/>
            <a:ext cx="1511300" cy="576263"/>
          </a:xfrm>
          <a:prstGeom prst="rightArrow">
            <a:avLst>
              <a:gd name="adj1" fmla="val 50000"/>
              <a:gd name="adj2" fmla="val 65565"/>
            </a:avLst>
          </a:prstGeom>
          <a:solidFill>
            <a:srgbClr val="729FCF"/>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2B72D2D9-5933-44C7-83E1-C24447649623}"/>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Examples of grouping of 1s in K-maps (Continued)</a:t>
            </a:r>
          </a:p>
        </p:txBody>
      </p:sp>
      <p:sp>
        <p:nvSpPr>
          <p:cNvPr id="95234" name="Rectangle 2">
            <a:extLst>
              <a:ext uri="{FF2B5EF4-FFF2-40B4-BE49-F238E27FC236}">
                <a16:creationId xmlns:a16="http://schemas.microsoft.com/office/drawing/2014/main" id="{7D90B526-9C09-4D07-9791-4E8A2FEF838C}"/>
              </a:ext>
            </a:extLst>
          </p:cNvPr>
          <p:cNvSpPr>
            <a:spLocks noGrp="1" noChangeArrowheads="1"/>
          </p:cNvSpPr>
          <p:nvPr>
            <p:ph type="body" idx="1"/>
          </p:nvPr>
        </p:nvSpPr>
        <p:spPr>
          <a:xfrm>
            <a:off x="3887788" y="2879725"/>
            <a:ext cx="2232025" cy="1152525"/>
          </a:xfrm>
          <a:ln/>
        </p:spPr>
        <p:txBody>
          <a:bodyPr/>
          <a:lstStyle/>
          <a:p>
            <a:pPr indent="-336550" algn="ctr">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a:t>Group</a:t>
            </a:r>
          </a:p>
          <a:p>
            <a:pPr indent="-336550" algn="ctr">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a:t> the 1s</a:t>
            </a:r>
          </a:p>
        </p:txBody>
      </p:sp>
      <p:pic>
        <p:nvPicPr>
          <p:cNvPr id="95235" name="Picture 3">
            <a:extLst>
              <a:ext uri="{FF2B5EF4-FFF2-40B4-BE49-F238E27FC236}">
                <a16:creationId xmlns:a16="http://schemas.microsoft.com/office/drawing/2014/main" id="{849C95D4-98A7-4793-A6D4-5FD287292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939925"/>
            <a:ext cx="4375150" cy="439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36" name="Picture 4">
            <a:extLst>
              <a:ext uri="{FF2B5EF4-FFF2-40B4-BE49-F238E27FC236}">
                <a16:creationId xmlns:a16="http://schemas.microsoft.com/office/drawing/2014/main" id="{6092CFFD-7933-457F-84F3-843C03C58B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5" y="2063750"/>
            <a:ext cx="4248150" cy="4325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5237" name="AutoShape 5">
            <a:extLst>
              <a:ext uri="{FF2B5EF4-FFF2-40B4-BE49-F238E27FC236}">
                <a16:creationId xmlns:a16="http://schemas.microsoft.com/office/drawing/2014/main" id="{91663474-0AB0-4E01-BA23-4A6A7EC20758}"/>
              </a:ext>
            </a:extLst>
          </p:cNvPr>
          <p:cNvSpPr>
            <a:spLocks noChangeArrowheads="1"/>
          </p:cNvSpPr>
          <p:nvPr/>
        </p:nvSpPr>
        <p:spPr bwMode="auto">
          <a:xfrm>
            <a:off x="4464050" y="3959225"/>
            <a:ext cx="1223963" cy="576263"/>
          </a:xfrm>
          <a:prstGeom prst="rightArrow">
            <a:avLst>
              <a:gd name="adj1" fmla="val 50000"/>
              <a:gd name="adj2" fmla="val 53099"/>
            </a:avLst>
          </a:prstGeom>
          <a:solidFill>
            <a:srgbClr val="729FCF"/>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wipe(down)">
                                      <p:cBhvr>
                                        <p:cTn id="7" dur="500"/>
                                        <p:tgtEl>
                                          <p:spTgt spid="9523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234">
                                            <p:txEl>
                                              <p:pRg st="0" end="0"/>
                                            </p:txEl>
                                          </p:spTgt>
                                        </p:tgtEl>
                                        <p:attrNameLst>
                                          <p:attrName>style.visibility</p:attrName>
                                        </p:attrNameLst>
                                      </p:cBhvr>
                                      <p:to>
                                        <p:strVal val="visible"/>
                                      </p:to>
                                    </p:set>
                                    <p:animEffect transition="in" filter="wipe(down)">
                                      <p:cBhvr>
                                        <p:cTn id="10" dur="500"/>
                                        <p:tgtEl>
                                          <p:spTgt spid="9523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5234">
                                            <p:txEl>
                                              <p:pRg st="1" end="1"/>
                                            </p:txEl>
                                          </p:spTgt>
                                        </p:tgtEl>
                                        <p:attrNameLst>
                                          <p:attrName>style.visibility</p:attrName>
                                        </p:attrNameLst>
                                      </p:cBhvr>
                                      <p:to>
                                        <p:strVal val="visible"/>
                                      </p:to>
                                    </p:set>
                                    <p:animEffect transition="in" filter="wipe(down)">
                                      <p:cBhvr>
                                        <p:cTn id="15" dur="500"/>
                                        <p:tgtEl>
                                          <p:spTgt spid="9523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5236"/>
                                        </p:tgtEl>
                                        <p:attrNameLst>
                                          <p:attrName>style.visibility</p:attrName>
                                        </p:attrNameLst>
                                      </p:cBhvr>
                                      <p:to>
                                        <p:strVal val="visible"/>
                                      </p:to>
                                    </p:set>
                                    <p:animEffect transition="in" filter="wipe(down)">
                                      <p:cBhvr>
                                        <p:cTn id="18"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uild="p"/>
      <p:bldP spid="952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a:extLst>
              <a:ext uri="{FF2B5EF4-FFF2-40B4-BE49-F238E27FC236}">
                <a16:creationId xmlns:a16="http://schemas.microsoft.com/office/drawing/2014/main" id="{691F5A1B-5BCD-435E-9E7C-68403D06F627}"/>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Examples of grouping of 1s in K-maps (Continued)</a:t>
            </a:r>
          </a:p>
        </p:txBody>
      </p:sp>
      <p:sp>
        <p:nvSpPr>
          <p:cNvPr id="96258" name="Rectangle 2">
            <a:extLst>
              <a:ext uri="{FF2B5EF4-FFF2-40B4-BE49-F238E27FC236}">
                <a16:creationId xmlns:a16="http://schemas.microsoft.com/office/drawing/2014/main" id="{FC17CBB1-4B42-4E0B-BB8D-B1C13303EA72}"/>
              </a:ext>
            </a:extLst>
          </p:cNvPr>
          <p:cNvSpPr>
            <a:spLocks noGrp="1" noChangeArrowheads="1"/>
          </p:cNvSpPr>
          <p:nvPr>
            <p:ph type="body" idx="1"/>
          </p:nvPr>
        </p:nvSpPr>
        <p:spPr>
          <a:xfrm>
            <a:off x="3816350" y="2879725"/>
            <a:ext cx="2160588" cy="1584325"/>
          </a:xfrm>
          <a:ln/>
        </p:spPr>
        <p:txBody>
          <a:bodyPr/>
          <a:lstStyle/>
          <a:p>
            <a:pPr indent="-336550" algn="ctr">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a:t>Group</a:t>
            </a:r>
          </a:p>
          <a:p>
            <a:pPr indent="-336550" algn="ctr">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a:t> the 1s</a:t>
            </a:r>
          </a:p>
        </p:txBody>
      </p:sp>
      <p:pic>
        <p:nvPicPr>
          <p:cNvPr id="96259" name="Picture 3">
            <a:extLst>
              <a:ext uri="{FF2B5EF4-FFF2-40B4-BE49-F238E27FC236}">
                <a16:creationId xmlns:a16="http://schemas.microsoft.com/office/drawing/2014/main" id="{80C2C2F9-3D58-44AC-83D0-8CDABFF30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47925"/>
            <a:ext cx="4156075" cy="4121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6260" name="AutoShape 4">
            <a:extLst>
              <a:ext uri="{FF2B5EF4-FFF2-40B4-BE49-F238E27FC236}">
                <a16:creationId xmlns:a16="http://schemas.microsoft.com/office/drawing/2014/main" id="{E5F746E1-5ACD-4B04-9423-FA47C227C5D6}"/>
              </a:ext>
            </a:extLst>
          </p:cNvPr>
          <p:cNvSpPr>
            <a:spLocks noChangeArrowheads="1"/>
          </p:cNvSpPr>
          <p:nvPr/>
        </p:nvSpPr>
        <p:spPr bwMode="auto">
          <a:xfrm>
            <a:off x="4227513" y="3743325"/>
            <a:ext cx="1243012" cy="647700"/>
          </a:xfrm>
          <a:prstGeom prst="rightArrow">
            <a:avLst>
              <a:gd name="adj1" fmla="val 50000"/>
              <a:gd name="adj2" fmla="val 47978"/>
            </a:avLst>
          </a:prstGeom>
          <a:solidFill>
            <a:srgbClr val="729FCF"/>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pic>
        <p:nvPicPr>
          <p:cNvPr id="96261" name="Picture 5">
            <a:extLst>
              <a:ext uri="{FF2B5EF4-FFF2-40B4-BE49-F238E27FC236}">
                <a16:creationId xmlns:a16="http://schemas.microsoft.com/office/drawing/2014/main" id="{59635A3F-B8CD-439E-B60B-D1465B867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575" y="1558925"/>
            <a:ext cx="4464050" cy="5354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a:extLst>
              <a:ext uri="{FF2B5EF4-FFF2-40B4-BE49-F238E27FC236}">
                <a16:creationId xmlns:a16="http://schemas.microsoft.com/office/drawing/2014/main" id="{D978BADE-F228-4905-9CB6-D87A9B7775EE}"/>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Determining minimum SOP from the K-map</a:t>
            </a:r>
          </a:p>
        </p:txBody>
      </p:sp>
      <p:sp>
        <p:nvSpPr>
          <p:cNvPr id="97282" name="Rectangle 2">
            <a:extLst>
              <a:ext uri="{FF2B5EF4-FFF2-40B4-BE49-F238E27FC236}">
                <a16:creationId xmlns:a16="http://schemas.microsoft.com/office/drawing/2014/main" id="{7C883D1D-0CAA-4A12-A05D-14A6CF4BEB06}"/>
              </a:ext>
            </a:extLst>
          </p:cNvPr>
          <p:cNvSpPr>
            <a:spLocks noGrp="1" noChangeArrowheads="1"/>
          </p:cNvSpPr>
          <p:nvPr>
            <p:ph type="body" idx="1"/>
          </p:nvPr>
        </p:nvSpPr>
        <p:spPr>
          <a:xfrm>
            <a:off x="720725" y="2160588"/>
            <a:ext cx="8631238" cy="4375150"/>
          </a:xfrm>
          <a:ln/>
        </p:spPr>
        <p:txBody>
          <a:bodyPr/>
          <a:lstStyle/>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Apply the following rules to find the minimum product terms and the minimum SOP expression:</a:t>
            </a:r>
          </a:p>
          <a:p>
            <a:pPr marL="338138" indent="-338138">
              <a:buFont typeface="Open Sans" panose="020B0606030504020204" pitchFamily="34" charset="0"/>
              <a:buAutoNum type="arabicParen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Each group of cells containing 1s creates one product term composed of all variables that occur in only one form (either uncomplemented or complemented) within the group. Variables that occur both uncomplemented and complemented within the group are eliminated.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7E100FD-9A13-4936-87E1-32299595714B}"/>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Determining minimum SOP from the K-map (Continued) </a:t>
            </a:r>
          </a:p>
        </p:txBody>
      </p:sp>
      <p:sp>
        <p:nvSpPr>
          <p:cNvPr id="98306" name="Rectangle 2">
            <a:extLst>
              <a:ext uri="{FF2B5EF4-FFF2-40B4-BE49-F238E27FC236}">
                <a16:creationId xmlns:a16="http://schemas.microsoft.com/office/drawing/2014/main" id="{7A9D5268-BFF7-41F1-A874-A2695BE385E6}"/>
              </a:ext>
            </a:extLst>
          </p:cNvPr>
          <p:cNvSpPr>
            <a:spLocks noGrp="1" noChangeArrowheads="1"/>
          </p:cNvSpPr>
          <p:nvPr>
            <p:ph type="body" idx="1"/>
          </p:nvPr>
        </p:nvSpPr>
        <p:spPr>
          <a:xfrm>
            <a:off x="720725" y="2160588"/>
            <a:ext cx="8631238" cy="4375150"/>
          </a:xfrm>
          <a:ln/>
        </p:spPr>
        <p:txBody>
          <a:bodyPr/>
          <a:lstStyle/>
          <a:p>
            <a:pPr marL="338138" indent="-338138">
              <a:buFont typeface="Times New Roman" panose="02020603050405020304" pitchFamily="18" charset="0"/>
              <a:buAutoNum type="arabicParenR" startAt="2"/>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Determine the minimum product term for each group.</a:t>
            </a:r>
          </a:p>
          <a:p>
            <a:pPr marL="338138" indent="-338138">
              <a:buFont typeface="Times New Roman" panose="02020603050405020304" pitchFamily="18" charset="0"/>
              <a:buAutoNum type="arabicParenR" startAt="2"/>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When all minimum product terms are derived from the K-map, they are summed to form the minimum SOP expression.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E9F42B2A-6D32-4B04-AA7E-6F8401A1B7E4}"/>
              </a:ext>
            </a:extLst>
          </p:cNvPr>
          <p:cNvSpPr>
            <a:spLocks noGrp="1" noChangeArrowheads="1"/>
          </p:cNvSpPr>
          <p:nvPr>
            <p:ph type="title"/>
          </p:nvPr>
        </p:nvSpPr>
        <p:spPr>
          <a:xfrm>
            <a:off x="720725" y="301625"/>
            <a:ext cx="8845550" cy="12525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a:t>
            </a:r>
          </a:p>
        </p:txBody>
      </p:sp>
      <p:sp>
        <p:nvSpPr>
          <p:cNvPr id="99330" name="Rectangle 2">
            <a:extLst>
              <a:ext uri="{FF2B5EF4-FFF2-40B4-BE49-F238E27FC236}">
                <a16:creationId xmlns:a16="http://schemas.microsoft.com/office/drawing/2014/main" id="{171513ED-9A1E-4855-98FF-16D587D660E8}"/>
              </a:ext>
            </a:extLst>
          </p:cNvPr>
          <p:cNvSpPr>
            <a:spLocks noGrp="1" noChangeArrowheads="1"/>
          </p:cNvSpPr>
          <p:nvPr>
            <p:ph type="body" idx="1"/>
          </p:nvPr>
        </p:nvSpPr>
        <p:spPr>
          <a:xfrm>
            <a:off x="720725" y="1554163"/>
            <a:ext cx="8631238" cy="1182687"/>
          </a:xfrm>
          <a:ln/>
        </p:spPr>
        <p:txBody>
          <a:bodyPr/>
          <a:lstStyle/>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Determine the product terms of the K-map and write the resulting minimum SOP expression.</a:t>
            </a:r>
          </a:p>
        </p:txBody>
      </p:sp>
      <p:pic>
        <p:nvPicPr>
          <p:cNvPr id="99331" name="Picture 3">
            <a:extLst>
              <a:ext uri="{FF2B5EF4-FFF2-40B4-BE49-F238E27FC236}">
                <a16:creationId xmlns:a16="http://schemas.microsoft.com/office/drawing/2014/main" id="{08EA85B1-16EA-4A95-ABD9-493774E98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2735263"/>
            <a:ext cx="4949825" cy="4386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9332" name="Text Box 4">
            <a:extLst>
              <a:ext uri="{FF2B5EF4-FFF2-40B4-BE49-F238E27FC236}">
                <a16:creationId xmlns:a16="http://schemas.microsoft.com/office/drawing/2014/main" id="{96D70FC4-0743-4851-B9E6-93C674C3A42B}"/>
              </a:ext>
            </a:extLst>
          </p:cNvPr>
          <p:cNvSpPr txBox="1">
            <a:spLocks noChangeArrowheads="1"/>
          </p:cNvSpPr>
          <p:nvPr/>
        </p:nvSpPr>
        <p:spPr bwMode="auto">
          <a:xfrm>
            <a:off x="5759450" y="4176713"/>
            <a:ext cx="39592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MY" altLang="en-US" sz="2800" b="1" dirty="0"/>
              <a:t>X = A’C + B + AC’D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78C68648-C60B-4BB1-BE56-3E9A55B22393}"/>
              </a:ext>
            </a:extLst>
          </p:cNvPr>
          <p:cNvSpPr>
            <a:spLocks noGrp="1" noChangeArrowheads="1"/>
          </p:cNvSpPr>
          <p:nvPr>
            <p:ph type="title"/>
          </p:nvPr>
        </p:nvSpPr>
        <p:spPr>
          <a:xfrm>
            <a:off x="720725" y="301625"/>
            <a:ext cx="8845550" cy="12525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More examples</a:t>
            </a:r>
          </a:p>
        </p:txBody>
      </p:sp>
      <p:sp>
        <p:nvSpPr>
          <p:cNvPr id="100354" name="Rectangle 2">
            <a:extLst>
              <a:ext uri="{FF2B5EF4-FFF2-40B4-BE49-F238E27FC236}">
                <a16:creationId xmlns:a16="http://schemas.microsoft.com/office/drawing/2014/main" id="{C34DEFC7-C6D4-4760-B554-E22786777C1E}"/>
              </a:ext>
            </a:extLst>
          </p:cNvPr>
          <p:cNvSpPr>
            <a:spLocks noGrp="1" noChangeArrowheads="1"/>
          </p:cNvSpPr>
          <p:nvPr>
            <p:ph type="body" idx="1"/>
          </p:nvPr>
        </p:nvSpPr>
        <p:spPr>
          <a:xfrm>
            <a:off x="71438" y="5184775"/>
            <a:ext cx="2376487" cy="720725"/>
          </a:xfrm>
          <a:ln/>
        </p:spPr>
        <p:txBody>
          <a:bodyPr/>
          <a:lstStyle/>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dirty="0"/>
              <a:t>A’B’C’+BC+AB</a:t>
            </a:r>
          </a:p>
        </p:txBody>
      </p:sp>
      <p:pic>
        <p:nvPicPr>
          <p:cNvPr id="100355" name="Picture 3">
            <a:extLst>
              <a:ext uri="{FF2B5EF4-FFF2-40B4-BE49-F238E27FC236}">
                <a16:creationId xmlns:a16="http://schemas.microsoft.com/office/drawing/2014/main" id="{61928CEE-FF34-4422-ADD3-19535C67D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800225"/>
            <a:ext cx="10023475" cy="3240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0356" name="Text Box 4">
            <a:extLst>
              <a:ext uri="{FF2B5EF4-FFF2-40B4-BE49-F238E27FC236}">
                <a16:creationId xmlns:a16="http://schemas.microsoft.com/office/drawing/2014/main" id="{B3C98832-70B8-4363-803B-824EEEB5C7A0}"/>
              </a:ext>
            </a:extLst>
          </p:cNvPr>
          <p:cNvSpPr txBox="1">
            <a:spLocks noChangeArrowheads="1"/>
          </p:cNvSpPr>
          <p:nvPr/>
        </p:nvSpPr>
        <p:spPr bwMode="auto">
          <a:xfrm>
            <a:off x="2232025" y="5891213"/>
            <a:ext cx="25193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MY" altLang="en-US" sz="2800" b="1"/>
              <a:t>B’+A’C’+AC</a:t>
            </a:r>
          </a:p>
        </p:txBody>
      </p:sp>
      <p:sp>
        <p:nvSpPr>
          <p:cNvPr id="100357" name="Text Box 5">
            <a:extLst>
              <a:ext uri="{FF2B5EF4-FFF2-40B4-BE49-F238E27FC236}">
                <a16:creationId xmlns:a16="http://schemas.microsoft.com/office/drawing/2014/main" id="{23BD521A-C2F2-4C3B-8745-9CE4C83EC312}"/>
              </a:ext>
            </a:extLst>
          </p:cNvPr>
          <p:cNvSpPr txBox="1">
            <a:spLocks noChangeArrowheads="1"/>
          </p:cNvSpPr>
          <p:nvPr/>
        </p:nvSpPr>
        <p:spPr bwMode="auto">
          <a:xfrm>
            <a:off x="4608513" y="5111750"/>
            <a:ext cx="28797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MY" altLang="en-US" sz="2800" b="1"/>
              <a:t>A’C’+A’B+AB’D</a:t>
            </a:r>
          </a:p>
        </p:txBody>
      </p:sp>
      <p:sp>
        <p:nvSpPr>
          <p:cNvPr id="100358" name="Text Box 6">
            <a:extLst>
              <a:ext uri="{FF2B5EF4-FFF2-40B4-BE49-F238E27FC236}">
                <a16:creationId xmlns:a16="http://schemas.microsoft.com/office/drawing/2014/main" id="{57C1F9CB-78F4-417B-82B7-99E53B6B5690}"/>
              </a:ext>
            </a:extLst>
          </p:cNvPr>
          <p:cNvSpPr txBox="1">
            <a:spLocks noChangeArrowheads="1"/>
          </p:cNvSpPr>
          <p:nvPr/>
        </p:nvSpPr>
        <p:spPr bwMode="auto">
          <a:xfrm>
            <a:off x="7559675" y="5759450"/>
            <a:ext cx="25193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MY" altLang="en-US" sz="2800" b="1"/>
              <a:t>BC’+AB’C+D’</a:t>
            </a:r>
          </a:p>
        </p:txBody>
      </p:sp>
      <p:sp>
        <p:nvSpPr>
          <p:cNvPr id="100359" name="AutoShape 7">
            <a:extLst>
              <a:ext uri="{FF2B5EF4-FFF2-40B4-BE49-F238E27FC236}">
                <a16:creationId xmlns:a16="http://schemas.microsoft.com/office/drawing/2014/main" id="{35AB0543-609D-4033-9F6C-3ABE0E908757}"/>
              </a:ext>
            </a:extLst>
          </p:cNvPr>
          <p:cNvSpPr>
            <a:spLocks noChangeArrowheads="1"/>
          </p:cNvSpPr>
          <p:nvPr/>
        </p:nvSpPr>
        <p:spPr bwMode="auto">
          <a:xfrm>
            <a:off x="3095625" y="5040313"/>
            <a:ext cx="215900" cy="850900"/>
          </a:xfrm>
          <a:prstGeom prst="downArrow">
            <a:avLst>
              <a:gd name="adj1" fmla="val 50000"/>
              <a:gd name="adj2" fmla="val 98529"/>
            </a:avLst>
          </a:prstGeom>
          <a:solidFill>
            <a:srgbClr val="729FCF"/>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100360" name="AutoShape 8">
            <a:extLst>
              <a:ext uri="{FF2B5EF4-FFF2-40B4-BE49-F238E27FC236}">
                <a16:creationId xmlns:a16="http://schemas.microsoft.com/office/drawing/2014/main" id="{3218167B-B2AC-49AB-AC04-1A57E9DF4B8F}"/>
              </a:ext>
            </a:extLst>
          </p:cNvPr>
          <p:cNvSpPr>
            <a:spLocks noChangeArrowheads="1"/>
          </p:cNvSpPr>
          <p:nvPr/>
        </p:nvSpPr>
        <p:spPr bwMode="auto">
          <a:xfrm>
            <a:off x="8856663" y="4908550"/>
            <a:ext cx="215900" cy="850900"/>
          </a:xfrm>
          <a:prstGeom prst="downArrow">
            <a:avLst>
              <a:gd name="adj1" fmla="val 50000"/>
              <a:gd name="adj2" fmla="val 98529"/>
            </a:avLst>
          </a:prstGeom>
          <a:solidFill>
            <a:srgbClr val="729FCF"/>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animEffect transition="in" filter="circle(in)">
                                      <p:cBhvr>
                                        <p:cTn id="7" dur="2000"/>
                                        <p:tgtEl>
                                          <p:spTgt spid="100354">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0359"/>
                                        </p:tgtEl>
                                        <p:attrNameLst>
                                          <p:attrName>style.visibility</p:attrName>
                                        </p:attrNameLst>
                                      </p:cBhvr>
                                      <p:to>
                                        <p:strVal val="visible"/>
                                      </p:to>
                                    </p:set>
                                    <p:animEffect transition="in" filter="circle(in)">
                                      <p:cBhvr>
                                        <p:cTn id="10" dur="2000"/>
                                        <p:tgtEl>
                                          <p:spTgt spid="100359"/>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0356"/>
                                        </p:tgtEl>
                                        <p:attrNameLst>
                                          <p:attrName>style.visibility</p:attrName>
                                        </p:attrNameLst>
                                      </p:cBhvr>
                                      <p:to>
                                        <p:strVal val="visible"/>
                                      </p:to>
                                    </p:set>
                                    <p:animEffect transition="in" filter="circle(in)">
                                      <p:cBhvr>
                                        <p:cTn id="13" dur="2000"/>
                                        <p:tgtEl>
                                          <p:spTgt spid="10035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00357"/>
                                        </p:tgtEl>
                                        <p:attrNameLst>
                                          <p:attrName>style.visibility</p:attrName>
                                        </p:attrNameLst>
                                      </p:cBhvr>
                                      <p:to>
                                        <p:strVal val="visible"/>
                                      </p:to>
                                    </p:set>
                                    <p:animEffect transition="in" filter="circle(in)">
                                      <p:cBhvr>
                                        <p:cTn id="16" dur="2000"/>
                                        <p:tgtEl>
                                          <p:spTgt spid="10035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0358"/>
                                        </p:tgtEl>
                                        <p:attrNameLst>
                                          <p:attrName>style.visibility</p:attrName>
                                        </p:attrNameLst>
                                      </p:cBhvr>
                                      <p:to>
                                        <p:strVal val="visible"/>
                                      </p:to>
                                    </p:set>
                                    <p:animEffect transition="in" filter="circle(in)">
                                      <p:cBhvr>
                                        <p:cTn id="19" dur="2000"/>
                                        <p:tgtEl>
                                          <p:spTgt spid="10035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00360"/>
                                        </p:tgtEl>
                                        <p:attrNameLst>
                                          <p:attrName>style.visibility</p:attrName>
                                        </p:attrNameLst>
                                      </p:cBhvr>
                                      <p:to>
                                        <p:strVal val="visible"/>
                                      </p:to>
                                    </p:set>
                                    <p:animEffect transition="in" filter="circle(in)">
                                      <p:cBhvr>
                                        <p:cTn id="22" dur="2000"/>
                                        <p:tgtEl>
                                          <p:spTgt spid="100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P spid="100356" grpId="0"/>
      <p:bldP spid="100357" grpId="0"/>
      <p:bldP spid="100358" grpId="0"/>
      <p:bldP spid="100359" grpId="0" animBg="1"/>
      <p:bldP spid="1003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20E4EFF-5AE4-4427-9C46-E410459B84C1}"/>
              </a:ext>
            </a:extLst>
          </p:cNvPr>
          <p:cNvSpPr>
            <a:spLocks noGrp="1" noChangeArrowheads="1"/>
          </p:cNvSpPr>
          <p:nvPr>
            <p:ph type="title"/>
          </p:nvPr>
        </p:nvSpPr>
        <p:spPr>
          <a:xfrm>
            <a:off x="720725" y="301625"/>
            <a:ext cx="8845550" cy="12525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Another example</a:t>
            </a:r>
          </a:p>
        </p:txBody>
      </p:sp>
      <p:sp>
        <p:nvSpPr>
          <p:cNvPr id="101378" name="Rectangle 2">
            <a:extLst>
              <a:ext uri="{FF2B5EF4-FFF2-40B4-BE49-F238E27FC236}">
                <a16:creationId xmlns:a16="http://schemas.microsoft.com/office/drawing/2014/main" id="{D85B3C58-9940-49E7-87E9-67D7707A5123}"/>
              </a:ext>
            </a:extLst>
          </p:cNvPr>
          <p:cNvSpPr>
            <a:spLocks noGrp="1" noChangeArrowheads="1"/>
          </p:cNvSpPr>
          <p:nvPr>
            <p:ph type="body" idx="1"/>
          </p:nvPr>
        </p:nvSpPr>
        <p:spPr>
          <a:xfrm>
            <a:off x="720725" y="1554163"/>
            <a:ext cx="8631238" cy="4981575"/>
          </a:xfrm>
          <a:ln/>
        </p:spPr>
        <p:txBody>
          <a:bodyPr/>
          <a:lstStyle/>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Use K-map to minimize the following standard SOP expression: </a:t>
            </a:r>
            <a:r>
              <a:rPr lang="en-MY" altLang="en-US" b="1"/>
              <a:t>AB’C+A’BC+A’B’C+A’B’C’+AB’C’</a:t>
            </a:r>
            <a:r>
              <a:rPr lang="en-MY" altLang="en-US"/>
              <a:t>.</a:t>
            </a:r>
          </a:p>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MY" altLang="en-US"/>
          </a:p>
        </p:txBody>
      </p:sp>
      <p:pic>
        <p:nvPicPr>
          <p:cNvPr id="101379" name="Picture 3">
            <a:extLst>
              <a:ext uri="{FF2B5EF4-FFF2-40B4-BE49-F238E27FC236}">
                <a16:creationId xmlns:a16="http://schemas.microsoft.com/office/drawing/2014/main" id="{1A447CE3-A8D1-4BF1-B34D-10D0C992A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36" y="3275781"/>
            <a:ext cx="3251200" cy="3959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1380" name="Text Box 4">
            <a:extLst>
              <a:ext uri="{FF2B5EF4-FFF2-40B4-BE49-F238E27FC236}">
                <a16:creationId xmlns:a16="http://schemas.microsoft.com/office/drawing/2014/main" id="{71594F3A-1689-4A31-B83B-BEAF71A7F55F}"/>
              </a:ext>
            </a:extLst>
          </p:cNvPr>
          <p:cNvSpPr txBox="1">
            <a:spLocks noChangeArrowheads="1"/>
          </p:cNvSpPr>
          <p:nvPr/>
        </p:nvSpPr>
        <p:spPr bwMode="auto">
          <a:xfrm>
            <a:off x="5903913" y="4176713"/>
            <a:ext cx="2087562" cy="1309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MY" altLang="en-US" sz="2800" dirty="0"/>
              <a:t>Minimized expression:</a:t>
            </a:r>
          </a:p>
          <a:p>
            <a:pPr>
              <a:buClrTx/>
              <a:buFontTx/>
              <a:buNone/>
            </a:pPr>
            <a:r>
              <a:rPr lang="en-MY" altLang="en-US" sz="2800" b="1" dirty="0"/>
              <a:t>B’ + A’C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a:extLst>
              <a:ext uri="{FF2B5EF4-FFF2-40B4-BE49-F238E27FC236}">
                <a16:creationId xmlns:a16="http://schemas.microsoft.com/office/drawing/2014/main" id="{78216826-6E18-413F-88BE-D76ABBAFE19E}"/>
              </a:ext>
            </a:extLst>
          </p:cNvPr>
          <p:cNvSpPr>
            <a:spLocks noGrp="1" noChangeArrowheads="1"/>
          </p:cNvSpPr>
          <p:nvPr>
            <p:ph type="title"/>
          </p:nvPr>
        </p:nvSpPr>
        <p:spPr>
          <a:xfrm>
            <a:off x="720725" y="301625"/>
            <a:ext cx="8847138" cy="12541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The Karnaugh Map</a:t>
            </a:r>
          </a:p>
        </p:txBody>
      </p:sp>
      <p:sp>
        <p:nvSpPr>
          <p:cNvPr id="83970" name="Rectangle 2">
            <a:extLst>
              <a:ext uri="{FF2B5EF4-FFF2-40B4-BE49-F238E27FC236}">
                <a16:creationId xmlns:a16="http://schemas.microsoft.com/office/drawing/2014/main" id="{09D855AB-1539-42EA-85F4-89210CB05FF5}"/>
              </a:ext>
            </a:extLst>
          </p:cNvPr>
          <p:cNvSpPr>
            <a:spLocks noGrp="1" noChangeArrowheads="1"/>
          </p:cNvSpPr>
          <p:nvPr>
            <p:ph type="body" idx="1"/>
          </p:nvPr>
        </p:nvSpPr>
        <p:spPr>
          <a:xfrm>
            <a:off x="511175" y="1643063"/>
            <a:ext cx="9209088" cy="5773737"/>
          </a:xfrm>
          <a:ln/>
        </p:spPr>
        <p:txBody>
          <a:bodyPr/>
          <a:lstStyle/>
          <a:p>
            <a:pPr marL="336550" indent="-336550">
              <a:buFont typeface="Symbol" panose="05050102010706020507" pitchFamily="18" charset="2"/>
              <a:buChar char=""/>
              <a:tabLst>
                <a:tab pos="336550" algn="l"/>
                <a:tab pos="441325" algn="l"/>
                <a:tab pos="890588" algn="l"/>
                <a:tab pos="1339850" algn="l"/>
                <a:tab pos="1789113" algn="l"/>
                <a:tab pos="2238375" algn="l"/>
                <a:tab pos="2687638" algn="l"/>
                <a:tab pos="3136900" algn="l"/>
                <a:tab pos="3586163" algn="l"/>
                <a:tab pos="4035425" algn="l"/>
                <a:tab pos="4484688" algn="l"/>
                <a:tab pos="4933950" algn="l"/>
                <a:tab pos="5383213" algn="l"/>
                <a:tab pos="5832475" algn="l"/>
                <a:tab pos="6281738" algn="l"/>
                <a:tab pos="6731000" algn="l"/>
                <a:tab pos="7180263" algn="l"/>
                <a:tab pos="7629525" algn="l"/>
                <a:tab pos="8078788" algn="l"/>
                <a:tab pos="8528050" algn="l"/>
                <a:tab pos="8977313" algn="l"/>
                <a:tab pos="8985250" algn="l"/>
              </a:tabLst>
            </a:pPr>
            <a:r>
              <a:rPr lang="en-MY" altLang="en-US"/>
              <a:t>  A </a:t>
            </a:r>
            <a:r>
              <a:rPr lang="en-MY" altLang="en-US" b="1">
                <a:solidFill>
                  <a:srgbClr val="800000"/>
                </a:solidFill>
              </a:rPr>
              <a:t>Karnaugh map</a:t>
            </a:r>
            <a:r>
              <a:rPr lang="en-MY" altLang="en-US"/>
              <a:t> (also called </a:t>
            </a:r>
            <a:r>
              <a:rPr lang="en-MY" altLang="en-US" i="1"/>
              <a:t>K-map</a:t>
            </a:r>
            <a:r>
              <a:rPr lang="en-MY" altLang="en-US"/>
              <a:t>) provides a systematic method for simplifying Boolean expressions and will produce the simplest SOP and POS expression possible, known as the </a:t>
            </a:r>
            <a:r>
              <a:rPr lang="en-MY" altLang="en-US" i="1"/>
              <a:t>minimum expression</a:t>
            </a:r>
            <a:r>
              <a:rPr lang="en-MY" altLang="en-US"/>
              <a:t>.</a:t>
            </a:r>
          </a:p>
          <a:p>
            <a:pPr marL="336550" indent="-336550">
              <a:buFont typeface="Symbol" panose="05050102010706020507" pitchFamily="18" charset="2"/>
              <a:buChar char=""/>
              <a:tabLst>
                <a:tab pos="336550" algn="l"/>
                <a:tab pos="441325" algn="l"/>
                <a:tab pos="890588" algn="l"/>
                <a:tab pos="1339850" algn="l"/>
                <a:tab pos="1789113" algn="l"/>
                <a:tab pos="2238375" algn="l"/>
                <a:tab pos="2687638" algn="l"/>
                <a:tab pos="3136900" algn="l"/>
                <a:tab pos="3586163" algn="l"/>
                <a:tab pos="4035425" algn="l"/>
                <a:tab pos="4484688" algn="l"/>
                <a:tab pos="4933950" algn="l"/>
                <a:tab pos="5383213" algn="l"/>
                <a:tab pos="5832475" algn="l"/>
                <a:tab pos="6281738" algn="l"/>
                <a:tab pos="6731000" algn="l"/>
                <a:tab pos="7180263" algn="l"/>
                <a:tab pos="7629525" algn="l"/>
                <a:tab pos="8078788" algn="l"/>
                <a:tab pos="8528050" algn="l"/>
                <a:tab pos="8977313" algn="l"/>
                <a:tab pos="8985250" algn="l"/>
              </a:tabLst>
            </a:pPr>
            <a:r>
              <a:rPr lang="en-MY" altLang="en-US"/>
              <a:t>  K-map can be used for expressions with 2, 3, 4 or 5 variables, hence we have 2-variable, 3-variable, 4-variable or 5-variable K-maps.</a:t>
            </a:r>
          </a:p>
          <a:p>
            <a:pPr marL="336550" indent="-336550">
              <a:buFont typeface="Symbol" panose="05050102010706020507" pitchFamily="18" charset="2"/>
              <a:buChar char=""/>
              <a:tabLst>
                <a:tab pos="336550" algn="l"/>
                <a:tab pos="441325" algn="l"/>
                <a:tab pos="890588" algn="l"/>
                <a:tab pos="1339850" algn="l"/>
                <a:tab pos="1789113" algn="l"/>
                <a:tab pos="2238375" algn="l"/>
                <a:tab pos="2687638" algn="l"/>
                <a:tab pos="3136900" algn="l"/>
                <a:tab pos="3586163" algn="l"/>
                <a:tab pos="4035425" algn="l"/>
                <a:tab pos="4484688" algn="l"/>
                <a:tab pos="4933950" algn="l"/>
                <a:tab pos="5383213" algn="l"/>
                <a:tab pos="5832475" algn="l"/>
                <a:tab pos="6281738" algn="l"/>
                <a:tab pos="6731000" algn="l"/>
                <a:tab pos="7180263" algn="l"/>
                <a:tab pos="7629525" algn="l"/>
                <a:tab pos="8078788" algn="l"/>
                <a:tab pos="8528050" algn="l"/>
                <a:tab pos="8977313" algn="l"/>
                <a:tab pos="8985250" algn="l"/>
              </a:tabLst>
            </a:pPr>
            <a:r>
              <a:rPr lang="en-MY" altLang="en-US"/>
              <a:t>  But we will focus on the </a:t>
            </a:r>
            <a:r>
              <a:rPr lang="en-MY" altLang="en-US" b="1"/>
              <a:t>3-variable</a:t>
            </a:r>
            <a:r>
              <a:rPr lang="en-MY" altLang="en-US"/>
              <a:t> K-map and the </a:t>
            </a:r>
            <a:r>
              <a:rPr lang="en-MY" altLang="en-US" b="1"/>
              <a:t>4-variable</a:t>
            </a:r>
            <a:r>
              <a:rPr lang="en-MY" altLang="en-US"/>
              <a:t> K-map.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8E64CC00-03C1-4008-B158-E3C1BBE04944}"/>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 of 4-variable K-map minimization</a:t>
            </a:r>
          </a:p>
        </p:txBody>
      </p:sp>
      <p:sp>
        <p:nvSpPr>
          <p:cNvPr id="102402" name="Rectangle 2">
            <a:extLst>
              <a:ext uri="{FF2B5EF4-FFF2-40B4-BE49-F238E27FC236}">
                <a16:creationId xmlns:a16="http://schemas.microsoft.com/office/drawing/2014/main" id="{029403BA-A685-4726-AC2B-2EFB19B31F92}"/>
              </a:ext>
            </a:extLst>
          </p:cNvPr>
          <p:cNvSpPr>
            <a:spLocks noGrp="1" noChangeArrowheads="1"/>
          </p:cNvSpPr>
          <p:nvPr>
            <p:ph type="body" idx="1"/>
          </p:nvPr>
        </p:nvSpPr>
        <p:spPr>
          <a:xfrm>
            <a:off x="185738" y="1554163"/>
            <a:ext cx="9463087" cy="4981575"/>
          </a:xfrm>
          <a:ln/>
        </p:spPr>
        <p:txBody>
          <a:bodyPr/>
          <a:lstStyle/>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 pos="9434513" algn="l"/>
              </a:tabLst>
            </a:pPr>
            <a:r>
              <a:rPr lang="en-MY" altLang="en-US"/>
              <a:t>  Use K-map to minimize the following SOP expression: </a:t>
            </a:r>
            <a:r>
              <a:rPr lang="en-MY" altLang="en-US" b="1"/>
              <a:t>B’C’D’+A’BC’D’+ABC’D’+A’B’CD+AB’CD+A’B’CD’+A’BCD’+ABCD’+AB’CD”</a:t>
            </a:r>
          </a:p>
        </p:txBody>
      </p:sp>
      <p:pic>
        <p:nvPicPr>
          <p:cNvPr id="102403" name="Picture 3">
            <a:extLst>
              <a:ext uri="{FF2B5EF4-FFF2-40B4-BE49-F238E27FC236}">
                <a16:creationId xmlns:a16="http://schemas.microsoft.com/office/drawing/2014/main" id="{202714F7-432F-4753-95D1-F2E5C330B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4" y="3419797"/>
            <a:ext cx="5124941" cy="4251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4" name="Text Box 4">
            <a:extLst>
              <a:ext uri="{FF2B5EF4-FFF2-40B4-BE49-F238E27FC236}">
                <a16:creationId xmlns:a16="http://schemas.microsoft.com/office/drawing/2014/main" id="{50D724D8-B56F-47F2-B753-B6D3B3645C7A}"/>
              </a:ext>
            </a:extLst>
          </p:cNvPr>
          <p:cNvSpPr txBox="1">
            <a:spLocks noChangeArrowheads="1"/>
          </p:cNvSpPr>
          <p:nvPr/>
        </p:nvSpPr>
        <p:spPr bwMode="auto">
          <a:xfrm>
            <a:off x="5832475" y="4535488"/>
            <a:ext cx="2952253"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MY" altLang="en-US" sz="2800" dirty="0"/>
              <a:t>Minimized expression:</a:t>
            </a:r>
          </a:p>
          <a:p>
            <a:pPr algn="ctr">
              <a:buClrTx/>
              <a:buFontTx/>
              <a:buNone/>
            </a:pPr>
            <a:r>
              <a:rPr lang="en-MY" altLang="en-US" sz="3200" b="1" dirty="0"/>
              <a:t>B’C + 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ABB5B180-8372-4A0B-9218-CD247B42C03D}"/>
              </a:ext>
            </a:extLst>
          </p:cNvPr>
          <p:cNvSpPr>
            <a:spLocks noGrp="1" noChangeArrowheads="1"/>
          </p:cNvSpPr>
          <p:nvPr>
            <p:ph type="title"/>
          </p:nvPr>
        </p:nvSpPr>
        <p:spPr>
          <a:xfrm>
            <a:off x="720725" y="214313"/>
            <a:ext cx="8847138"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Mapping directly from a truth table to a K-map</a:t>
            </a:r>
          </a:p>
        </p:txBody>
      </p:sp>
      <p:pic>
        <p:nvPicPr>
          <p:cNvPr id="103426" name="Picture 2">
            <a:extLst>
              <a:ext uri="{FF2B5EF4-FFF2-40B4-BE49-F238E27FC236}">
                <a16:creationId xmlns:a16="http://schemas.microsoft.com/office/drawing/2014/main" id="{FCD09DEE-0A9E-44A6-BF92-096FFB607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858963"/>
            <a:ext cx="8078787" cy="5197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3762B196-AA71-4BC1-AE19-DB84CE2E18A0}"/>
              </a:ext>
            </a:extLst>
          </p:cNvPr>
          <p:cNvSpPr>
            <a:spLocks noGrp="1" noChangeArrowheads="1"/>
          </p:cNvSpPr>
          <p:nvPr>
            <p:ph type="title"/>
          </p:nvPr>
        </p:nvSpPr>
        <p:spPr>
          <a:xfrm>
            <a:off x="720725" y="301625"/>
            <a:ext cx="8847138" cy="1254125"/>
          </a:xfrm>
          <a:ln/>
        </p:spPr>
        <p:txBody>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dirty="0"/>
              <a:t>Don’t Care Conditions </a:t>
            </a:r>
            <a:br>
              <a:rPr lang="en-MY" altLang="en-US" dirty="0"/>
            </a:br>
            <a:r>
              <a:rPr lang="en-MY" altLang="en-US" dirty="0"/>
              <a:t>and K-maps</a:t>
            </a:r>
          </a:p>
        </p:txBody>
      </p:sp>
      <p:sp>
        <p:nvSpPr>
          <p:cNvPr id="104450" name="Rectangle 2">
            <a:extLst>
              <a:ext uri="{FF2B5EF4-FFF2-40B4-BE49-F238E27FC236}">
                <a16:creationId xmlns:a16="http://schemas.microsoft.com/office/drawing/2014/main" id="{ADD5CC5E-9B0C-4ED9-980F-6BB90ABDEEBF}"/>
              </a:ext>
            </a:extLst>
          </p:cNvPr>
          <p:cNvSpPr>
            <a:spLocks noGrp="1" noChangeArrowheads="1"/>
          </p:cNvSpPr>
          <p:nvPr>
            <p:ph type="body" idx="1"/>
          </p:nvPr>
        </p:nvSpPr>
        <p:spPr>
          <a:xfrm>
            <a:off x="720725" y="1555750"/>
            <a:ext cx="8632825" cy="4981575"/>
          </a:xfrm>
          <a:ln/>
        </p:spPr>
        <p:txBody>
          <a:bodyPr/>
          <a:lstStyle/>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Don’t care conditions are cells that can be 0 or 1 on the K-map. It does not matter because it does not affect the overall function of the logic circuit.</a:t>
            </a:r>
          </a:p>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In the K-map, don’t care condition is marked with an X in the cell.</a:t>
            </a:r>
          </a:p>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When grouping the 1s, the Xs can be treated as 1s to make a larger grouping or as 0s if they cannot be used to advantage.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A52926A1-8471-4042-A260-523DB7AB9D1B}"/>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 of don’t care conditions</a:t>
            </a:r>
          </a:p>
        </p:txBody>
      </p:sp>
      <p:pic>
        <p:nvPicPr>
          <p:cNvPr id="105474" name="Picture 2">
            <a:extLst>
              <a:ext uri="{FF2B5EF4-FFF2-40B4-BE49-F238E27FC236}">
                <a16:creationId xmlns:a16="http://schemas.microsoft.com/office/drawing/2014/main" id="{04D46AB4-0732-4306-9EFB-CD51795BD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1641475"/>
            <a:ext cx="7654925" cy="5853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4B2A595D-14B0-4666-B998-560E723EF06B}"/>
              </a:ext>
            </a:extLst>
          </p:cNvPr>
          <p:cNvSpPr>
            <a:spLocks noGrp="1" noChangeArrowheads="1"/>
          </p:cNvSpPr>
          <p:nvPr>
            <p:ph type="title"/>
          </p:nvPr>
        </p:nvSpPr>
        <p:spPr>
          <a:xfrm>
            <a:off x="720725" y="301625"/>
            <a:ext cx="8845550" cy="12525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4000"/>
              <a:t>Karnaugh Map POS Minimization</a:t>
            </a:r>
          </a:p>
        </p:txBody>
      </p:sp>
      <p:sp>
        <p:nvSpPr>
          <p:cNvPr id="106498" name="Rectangle 2">
            <a:extLst>
              <a:ext uri="{FF2B5EF4-FFF2-40B4-BE49-F238E27FC236}">
                <a16:creationId xmlns:a16="http://schemas.microsoft.com/office/drawing/2014/main" id="{856296E3-F56A-4AC9-8261-80DC75DAA99F}"/>
              </a:ext>
            </a:extLst>
          </p:cNvPr>
          <p:cNvSpPr>
            <a:spLocks noGrp="1" noChangeArrowheads="1"/>
          </p:cNvSpPr>
          <p:nvPr>
            <p:ph type="body" idx="1"/>
          </p:nvPr>
        </p:nvSpPr>
        <p:spPr>
          <a:xfrm>
            <a:off x="431800" y="1554163"/>
            <a:ext cx="9288463" cy="5718175"/>
          </a:xfrm>
          <a:ln/>
        </p:spPr>
        <p:txBody>
          <a:bodyPr/>
          <a:lstStyle/>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b="1" u="sng"/>
              <a:t>Mapping a standard POS expression</a:t>
            </a:r>
          </a:p>
          <a:p>
            <a:pPr marL="338138" indent="-331788">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a:t>  For a POS expression, a 0 is placed on the K-map for each sum term in the expression.</a:t>
            </a:r>
          </a:p>
          <a:p>
            <a:pPr marL="338138" indent="-331788">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a:t>  Each 0 is placed in a cell corresponding to the value of a sum term.</a:t>
            </a:r>
          </a:p>
          <a:p>
            <a:pPr marL="338138" indent="-331788">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a:t>  When a POS expression is completely mapped, there will be a number of 0s on the K-map equal to the number of sum terms in the standard SOP expression.</a:t>
            </a:r>
          </a:p>
          <a:p>
            <a:pPr marL="338138" indent="-331788">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a:t>  The cells that do not have 0 are the cells for which the expression is 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8C48CC87-BB2D-4369-A48D-1DBEDC7ADAE9}"/>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 of mapping a standard POS expression</a:t>
            </a:r>
          </a:p>
        </p:txBody>
      </p:sp>
      <p:pic>
        <p:nvPicPr>
          <p:cNvPr id="107522" name="Picture 2">
            <a:extLst>
              <a:ext uri="{FF2B5EF4-FFF2-40B4-BE49-F238E27FC236}">
                <a16:creationId xmlns:a16="http://schemas.microsoft.com/office/drawing/2014/main" id="{1F664BE0-C79A-4E9B-B8A1-92DC8F2C0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2033588"/>
            <a:ext cx="9420225" cy="4589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7F60EF61-2CB9-4995-B18A-D78B96755230}"/>
              </a:ext>
            </a:extLst>
          </p:cNvPr>
          <p:cNvSpPr>
            <a:spLocks noGrp="1" noChangeArrowheads="1"/>
          </p:cNvSpPr>
          <p:nvPr>
            <p:ph type="title"/>
          </p:nvPr>
        </p:nvSpPr>
        <p:spPr>
          <a:xfrm>
            <a:off x="720725" y="0"/>
            <a:ext cx="8845550" cy="12525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Another example</a:t>
            </a:r>
          </a:p>
        </p:txBody>
      </p:sp>
      <p:sp>
        <p:nvSpPr>
          <p:cNvPr id="108546" name="Rectangle 2">
            <a:extLst>
              <a:ext uri="{FF2B5EF4-FFF2-40B4-BE49-F238E27FC236}">
                <a16:creationId xmlns:a16="http://schemas.microsoft.com/office/drawing/2014/main" id="{7FD5DDED-CE46-4878-B064-1B5E07CE5219}"/>
              </a:ext>
            </a:extLst>
          </p:cNvPr>
          <p:cNvSpPr>
            <a:spLocks noGrp="1" noChangeArrowheads="1"/>
          </p:cNvSpPr>
          <p:nvPr>
            <p:ph type="body" idx="1"/>
          </p:nvPr>
        </p:nvSpPr>
        <p:spPr>
          <a:xfrm>
            <a:off x="0" y="1152525"/>
            <a:ext cx="10080625" cy="5543550"/>
          </a:xfrm>
          <a:ln/>
        </p:spPr>
        <p:txBody>
          <a:bodyPr/>
          <a:lstStyle/>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dirty="0"/>
              <a:t>Map the following standard POS expression on a K-map.</a:t>
            </a:r>
          </a:p>
          <a:p>
            <a:pPr indent="-336550" algn="ctr">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b="1" dirty="0"/>
              <a:t>(A’+B’+C+D)(A’+B+C’+D’)(A+B+C’+D)(A’+B’+C’+D</a:t>
            </a:r>
            <a:r>
              <a:rPr lang="en-MY" altLang="en-US" b="1" dirty="0" smtClean="0"/>
              <a:t>’)(</a:t>
            </a:r>
            <a:r>
              <a:rPr lang="en-MY" altLang="en-US" b="1" dirty="0"/>
              <a:t>A+B+C’+D’)</a:t>
            </a:r>
          </a:p>
        </p:txBody>
      </p:sp>
      <p:pic>
        <p:nvPicPr>
          <p:cNvPr id="108547" name="Picture 3">
            <a:extLst>
              <a:ext uri="{FF2B5EF4-FFF2-40B4-BE49-F238E27FC236}">
                <a16:creationId xmlns:a16="http://schemas.microsoft.com/office/drawing/2014/main" id="{5A107F7D-5045-46B2-AFE1-6C00EE0D0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920" y="2915741"/>
            <a:ext cx="5405437" cy="4151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circle(in)">
                                      <p:cBhvr>
                                        <p:cTn id="7" dur="2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4F3F6C13-6E1D-40E9-9095-3435BE018FE9}"/>
              </a:ext>
            </a:extLst>
          </p:cNvPr>
          <p:cNvSpPr>
            <a:spLocks noGrp="1" noChangeArrowheads="1"/>
          </p:cNvSpPr>
          <p:nvPr>
            <p:ph type="title"/>
          </p:nvPr>
        </p:nvSpPr>
        <p:spPr>
          <a:xfrm>
            <a:off x="720725" y="277813"/>
            <a:ext cx="8845550" cy="12985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4000"/>
              <a:t>K-map simplification of POS expressions</a:t>
            </a:r>
          </a:p>
        </p:txBody>
      </p:sp>
      <p:sp>
        <p:nvSpPr>
          <p:cNvPr id="109570" name="Rectangle 2">
            <a:extLst>
              <a:ext uri="{FF2B5EF4-FFF2-40B4-BE49-F238E27FC236}">
                <a16:creationId xmlns:a16="http://schemas.microsoft.com/office/drawing/2014/main" id="{8C35AF53-1161-4656-888C-55BF234B641A}"/>
              </a:ext>
            </a:extLst>
          </p:cNvPr>
          <p:cNvSpPr>
            <a:spLocks noGrp="1" noChangeArrowheads="1"/>
          </p:cNvSpPr>
          <p:nvPr>
            <p:ph type="body" idx="1"/>
          </p:nvPr>
        </p:nvSpPr>
        <p:spPr>
          <a:xfrm>
            <a:off x="503238" y="1800225"/>
            <a:ext cx="9144000" cy="4735513"/>
          </a:xfrm>
          <a:ln/>
        </p:spPr>
        <p:txBody>
          <a:bodyPr/>
          <a:lstStyle/>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MY" altLang="en-US"/>
              <a:t>  The process of minimizing a POS expression is basically the same as for an SOP expression except that you group 0s to produce minimum sum terms instead of grouping 1s to produce minimum product terms.</a:t>
            </a:r>
          </a:p>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MY" altLang="en-US"/>
              <a:t>  The rules for grouping the 0s are the same as those of grouping the 1s.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C8CFE0BE-D020-4D0F-A1CB-1FBC1E349906}"/>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 of K-map minimization of POS expression </a:t>
            </a:r>
          </a:p>
        </p:txBody>
      </p:sp>
      <p:sp>
        <p:nvSpPr>
          <p:cNvPr id="110594" name="Rectangle 2">
            <a:extLst>
              <a:ext uri="{FF2B5EF4-FFF2-40B4-BE49-F238E27FC236}">
                <a16:creationId xmlns:a16="http://schemas.microsoft.com/office/drawing/2014/main" id="{FAA8F33F-84A6-4CDB-9896-D37790FE46FE}"/>
              </a:ext>
            </a:extLst>
          </p:cNvPr>
          <p:cNvSpPr>
            <a:spLocks noGrp="1" noChangeArrowheads="1"/>
          </p:cNvSpPr>
          <p:nvPr>
            <p:ph type="body" idx="1"/>
          </p:nvPr>
        </p:nvSpPr>
        <p:spPr>
          <a:xfrm>
            <a:off x="720725" y="1871663"/>
            <a:ext cx="8631238" cy="1871662"/>
          </a:xfrm>
          <a:ln/>
        </p:spPr>
        <p:txBody>
          <a:bodyPr/>
          <a:lstStyle/>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    Use a K-map to minimize the following standard POS expression.</a:t>
            </a:r>
          </a:p>
          <a:p>
            <a:pPr indent="-336550"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a:t>(A+B+C)(A+B+C’)(A+B’+C)(A+B’+C’)(A’+B’+C)</a:t>
            </a:r>
          </a:p>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MY" altLang="en-US" b="1"/>
          </a:p>
        </p:txBody>
      </p:sp>
      <p:pic>
        <p:nvPicPr>
          <p:cNvPr id="110595" name="Picture 3">
            <a:extLst>
              <a:ext uri="{FF2B5EF4-FFF2-40B4-BE49-F238E27FC236}">
                <a16:creationId xmlns:a16="http://schemas.microsoft.com/office/drawing/2014/main" id="{8B21123D-AAE0-49C2-9ABE-2ECB04F7F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76650"/>
            <a:ext cx="3278188" cy="3884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0596" name="Text Box 4">
            <a:extLst>
              <a:ext uri="{FF2B5EF4-FFF2-40B4-BE49-F238E27FC236}">
                <a16:creationId xmlns:a16="http://schemas.microsoft.com/office/drawing/2014/main" id="{CB3BC844-9CA5-4C48-A7DE-17C4A7B0A079}"/>
              </a:ext>
            </a:extLst>
          </p:cNvPr>
          <p:cNvSpPr txBox="1">
            <a:spLocks noChangeArrowheads="1"/>
          </p:cNvSpPr>
          <p:nvPr/>
        </p:nvSpPr>
        <p:spPr bwMode="auto">
          <a:xfrm>
            <a:off x="4967288" y="4895850"/>
            <a:ext cx="3959225"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MY" altLang="en-US" sz="2800"/>
              <a:t>Minimized expression:</a:t>
            </a:r>
          </a:p>
          <a:p>
            <a:pPr>
              <a:buClrTx/>
              <a:buFontTx/>
              <a:buNone/>
            </a:pPr>
            <a:r>
              <a:rPr lang="en-MY" altLang="en-US" sz="2800" b="1"/>
              <a:t>A (B’ + 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9B98089F-3ACA-4AB5-9F16-C3FD0D74AFAC}"/>
              </a:ext>
            </a:extLst>
          </p:cNvPr>
          <p:cNvSpPr>
            <a:spLocks noGrp="1" noChangeArrowheads="1"/>
          </p:cNvSpPr>
          <p:nvPr>
            <p:ph type="title"/>
          </p:nvPr>
        </p:nvSpPr>
        <p:spPr>
          <a:xfrm>
            <a:off x="720725" y="84138"/>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Another Example of K-map minimization of POS expression</a:t>
            </a:r>
          </a:p>
        </p:txBody>
      </p:sp>
      <p:sp>
        <p:nvSpPr>
          <p:cNvPr id="111618" name="Rectangle 2">
            <a:extLst>
              <a:ext uri="{FF2B5EF4-FFF2-40B4-BE49-F238E27FC236}">
                <a16:creationId xmlns:a16="http://schemas.microsoft.com/office/drawing/2014/main" id="{4BDC515E-10D3-4D9F-A2F4-42EC390BC75F}"/>
              </a:ext>
            </a:extLst>
          </p:cNvPr>
          <p:cNvSpPr>
            <a:spLocks noGrp="1" noChangeArrowheads="1"/>
          </p:cNvSpPr>
          <p:nvPr>
            <p:ph type="body" idx="1"/>
          </p:nvPr>
        </p:nvSpPr>
        <p:spPr>
          <a:xfrm>
            <a:off x="431800" y="1511300"/>
            <a:ext cx="9215438" cy="2087563"/>
          </a:xfrm>
          <a:ln/>
        </p:spPr>
        <p:txBody>
          <a:bodyPr/>
          <a:lstStyle/>
          <a:p>
            <a:pPr indent="-336550">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a:t>    Use a K-map to minimize the following standard POS expression.</a:t>
            </a:r>
          </a:p>
          <a:p>
            <a:pPr indent="-336550" algn="ctr">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b="1"/>
              <a:t>(B+C+D)(A+B+C’+D)(A’+B+C+D’)(A+B’+C+D)(A’+B’+C+D)</a:t>
            </a:r>
          </a:p>
        </p:txBody>
      </p:sp>
      <p:pic>
        <p:nvPicPr>
          <p:cNvPr id="111619" name="Picture 3">
            <a:extLst>
              <a:ext uri="{FF2B5EF4-FFF2-40B4-BE49-F238E27FC236}">
                <a16:creationId xmlns:a16="http://schemas.microsoft.com/office/drawing/2014/main" id="{8C8EC8A5-044E-48C6-91CD-C5F814F28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57" y="3444875"/>
            <a:ext cx="4614862" cy="4010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1620" name="Text Box 4">
            <a:extLst>
              <a:ext uri="{FF2B5EF4-FFF2-40B4-BE49-F238E27FC236}">
                <a16:creationId xmlns:a16="http://schemas.microsoft.com/office/drawing/2014/main" id="{6E2728E1-0A28-4A93-B0D9-98DBDDFFE9BF}"/>
              </a:ext>
            </a:extLst>
          </p:cNvPr>
          <p:cNvSpPr txBox="1">
            <a:spLocks noChangeArrowheads="1"/>
          </p:cNvSpPr>
          <p:nvPr/>
        </p:nvSpPr>
        <p:spPr bwMode="auto">
          <a:xfrm>
            <a:off x="5111750" y="4535488"/>
            <a:ext cx="45354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MY" altLang="en-US" sz="2800"/>
              <a:t>Minimized expression</a:t>
            </a:r>
            <a:r>
              <a:rPr lang="en-MY" altLang="en-US" sz="2800" b="1"/>
              <a:t>:(A+B+D)(C+D)(A’+B+C)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a:extLst>
              <a:ext uri="{FF2B5EF4-FFF2-40B4-BE49-F238E27FC236}">
                <a16:creationId xmlns:a16="http://schemas.microsoft.com/office/drawing/2014/main" id="{98801B64-04E8-4060-9827-E751F6743ED3}"/>
              </a:ext>
            </a:extLst>
          </p:cNvPr>
          <p:cNvSpPr>
            <a:spLocks noGrp="1" noChangeArrowheads="1"/>
          </p:cNvSpPr>
          <p:nvPr>
            <p:ph type="title"/>
          </p:nvPr>
        </p:nvSpPr>
        <p:spPr>
          <a:xfrm>
            <a:off x="720725" y="214313"/>
            <a:ext cx="9070975"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sz="3600"/>
              <a:t>The 3-variable and 4-variable K-map</a:t>
            </a:r>
          </a:p>
        </p:txBody>
      </p:sp>
      <p:sp>
        <p:nvSpPr>
          <p:cNvPr id="84994" name="Rectangle 2">
            <a:extLst>
              <a:ext uri="{FF2B5EF4-FFF2-40B4-BE49-F238E27FC236}">
                <a16:creationId xmlns:a16="http://schemas.microsoft.com/office/drawing/2014/main" id="{F0B6090C-0C60-4615-9FFA-BDFB6861D8EA}"/>
              </a:ext>
            </a:extLst>
          </p:cNvPr>
          <p:cNvSpPr>
            <a:spLocks noGrp="1" noChangeArrowheads="1"/>
          </p:cNvSpPr>
          <p:nvPr>
            <p:ph type="body" idx="1"/>
          </p:nvPr>
        </p:nvSpPr>
        <p:spPr>
          <a:xfrm>
            <a:off x="250825" y="6278563"/>
            <a:ext cx="4213225" cy="704850"/>
          </a:xfrm>
          <a:ln/>
        </p:spPr>
        <p:txBody>
          <a:bodyPr/>
          <a:lstStyle/>
          <a:p>
            <a:pPr indent="-334963" algn="ctr">
              <a:buClrTx/>
              <a:buFontTx/>
              <a:buNone/>
              <a:tabLst>
                <a:tab pos="342900" algn="l"/>
                <a:tab pos="441325" algn="l"/>
                <a:tab pos="890588" algn="l"/>
                <a:tab pos="1339850" algn="l"/>
                <a:tab pos="1789113" algn="l"/>
                <a:tab pos="2238375" algn="l"/>
                <a:tab pos="2687638" algn="l"/>
                <a:tab pos="3136900" algn="l"/>
                <a:tab pos="3586163" algn="l"/>
                <a:tab pos="4035425" algn="l"/>
                <a:tab pos="4484688" algn="l"/>
                <a:tab pos="4933950" algn="l"/>
                <a:tab pos="5383213" algn="l"/>
                <a:tab pos="5832475" algn="l"/>
                <a:tab pos="6286500" algn="l"/>
                <a:tab pos="6731000" algn="l"/>
                <a:tab pos="7180263" algn="l"/>
                <a:tab pos="7629525" algn="l"/>
                <a:tab pos="8078788" algn="l"/>
                <a:tab pos="8528050" algn="l"/>
                <a:tab pos="8977313" algn="l"/>
                <a:tab pos="8978900" algn="l"/>
                <a:tab pos="9428163" algn="l"/>
                <a:tab pos="9877425" algn="l"/>
                <a:tab pos="10326688" algn="l"/>
                <a:tab pos="10775950" algn="l"/>
                <a:tab pos="10777538" algn="l"/>
                <a:tab pos="10779125" algn="l"/>
                <a:tab pos="10780713" algn="l"/>
              </a:tabLst>
            </a:pPr>
            <a:r>
              <a:rPr lang="en-MY" altLang="en-US"/>
              <a:t>The 3-variable K-map		</a:t>
            </a:r>
          </a:p>
        </p:txBody>
      </p:sp>
      <p:sp>
        <p:nvSpPr>
          <p:cNvPr id="84995" name="Rectangle 3">
            <a:extLst>
              <a:ext uri="{FF2B5EF4-FFF2-40B4-BE49-F238E27FC236}">
                <a16:creationId xmlns:a16="http://schemas.microsoft.com/office/drawing/2014/main" id="{CFCBA841-14AE-463B-A295-9BABAB12F6B0}"/>
              </a:ext>
            </a:extLst>
          </p:cNvPr>
          <p:cNvSpPr>
            <a:spLocks noGrp="1" noChangeArrowheads="1"/>
          </p:cNvSpPr>
          <p:nvPr>
            <p:ph type="body" idx="2"/>
          </p:nvPr>
        </p:nvSpPr>
        <p:spPr>
          <a:xfrm>
            <a:off x="5256213" y="4751388"/>
            <a:ext cx="4213225" cy="704850"/>
          </a:xfrm>
          <a:ln/>
        </p:spPr>
        <p:txBody>
          <a:bodyPr/>
          <a:lstStyle/>
          <a:p>
            <a:pPr indent="-334963"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The 4-variable K-map</a:t>
            </a:r>
          </a:p>
        </p:txBody>
      </p:sp>
      <p:pic>
        <p:nvPicPr>
          <p:cNvPr id="84996" name="Picture 4">
            <a:extLst>
              <a:ext uri="{FF2B5EF4-FFF2-40B4-BE49-F238E27FC236}">
                <a16:creationId xmlns:a16="http://schemas.microsoft.com/office/drawing/2014/main" id="{7457DCEB-C7B2-44FF-B71B-1CE60FFF0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3240088"/>
            <a:ext cx="4384675" cy="3014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4997" name="Picture 5">
            <a:extLst>
              <a:ext uri="{FF2B5EF4-FFF2-40B4-BE49-F238E27FC236}">
                <a16:creationId xmlns:a16="http://schemas.microsoft.com/office/drawing/2014/main" id="{CC4D8D97-C757-439D-BC4D-DCC462AACD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388" y="1473200"/>
            <a:ext cx="5675312" cy="2808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F4E2CDEF-5AA2-4085-84CB-1D794A574B98}"/>
              </a:ext>
            </a:extLst>
          </p:cNvPr>
          <p:cNvSpPr>
            <a:spLocks noGrp="1" noChangeArrowheads="1"/>
          </p:cNvSpPr>
          <p:nvPr>
            <p:ph type="title"/>
          </p:nvPr>
        </p:nvSpPr>
        <p:spPr>
          <a:xfrm>
            <a:off x="720725" y="277813"/>
            <a:ext cx="8845550" cy="12985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4000"/>
              <a:t>Converting between POS and SOP using K-map</a:t>
            </a:r>
          </a:p>
        </p:txBody>
      </p:sp>
      <p:sp>
        <p:nvSpPr>
          <p:cNvPr id="112642" name="Rectangle 2">
            <a:extLst>
              <a:ext uri="{FF2B5EF4-FFF2-40B4-BE49-F238E27FC236}">
                <a16:creationId xmlns:a16="http://schemas.microsoft.com/office/drawing/2014/main" id="{13AD5627-492F-4734-A9EA-ECF8F60A1C2D}"/>
              </a:ext>
            </a:extLst>
          </p:cNvPr>
          <p:cNvSpPr>
            <a:spLocks noGrp="1" noChangeArrowheads="1"/>
          </p:cNvSpPr>
          <p:nvPr>
            <p:ph type="body" idx="1"/>
          </p:nvPr>
        </p:nvSpPr>
        <p:spPr>
          <a:xfrm>
            <a:off x="720725" y="2160588"/>
            <a:ext cx="8631238" cy="4375150"/>
          </a:xfrm>
          <a:ln/>
        </p:spPr>
        <p:txBody>
          <a:bodyPr/>
          <a:lstStyle/>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dirty="0"/>
              <a:t>  When a POS expression is mapped, it can be easily converted to the equivalent SOP form directly from the K-map.</a:t>
            </a:r>
          </a:p>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dirty="0"/>
              <a:t>  Also, given a mapped SOP expression, an equivalent POS expression can be derived directly from the map.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AE3711C-2EDC-4BDC-A452-F2874CC8B14A}"/>
              </a:ext>
            </a:extLst>
          </p:cNvPr>
          <p:cNvSpPr>
            <a:spLocks noGrp="1" noChangeArrowheads="1"/>
          </p:cNvSpPr>
          <p:nvPr>
            <p:ph type="title"/>
          </p:nvPr>
        </p:nvSpPr>
        <p:spPr>
          <a:xfrm>
            <a:off x="720725" y="212725"/>
            <a:ext cx="8845550"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 of converting POS expression to SOP expression</a:t>
            </a:r>
          </a:p>
        </p:txBody>
      </p:sp>
      <p:sp>
        <p:nvSpPr>
          <p:cNvPr id="113666" name="Rectangle 2">
            <a:extLst>
              <a:ext uri="{FF2B5EF4-FFF2-40B4-BE49-F238E27FC236}">
                <a16:creationId xmlns:a16="http://schemas.microsoft.com/office/drawing/2014/main" id="{155A8635-7D53-4814-A340-ECA06C999AFD}"/>
              </a:ext>
            </a:extLst>
          </p:cNvPr>
          <p:cNvSpPr>
            <a:spLocks noGrp="1" noChangeArrowheads="1"/>
          </p:cNvSpPr>
          <p:nvPr>
            <p:ph type="body" idx="1"/>
          </p:nvPr>
        </p:nvSpPr>
        <p:spPr>
          <a:xfrm>
            <a:off x="431800" y="1800225"/>
            <a:ext cx="9215438" cy="4735513"/>
          </a:xfrm>
          <a:ln/>
        </p:spPr>
        <p:txBody>
          <a:bodyPr/>
          <a:lstStyle/>
          <a:p>
            <a:pPr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dirty="0"/>
              <a:t>   Using a K-map, convert the following POS expression into a minimum POS expression, a standard SOP expression and a minimum SOP expression.</a:t>
            </a:r>
          </a:p>
          <a:p>
            <a:pPr indent="-336550" algn="ctr">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b="1" dirty="0"/>
              <a:t>(A’+B’+C+D)(</a:t>
            </a:r>
            <a:r>
              <a:rPr lang="en-MY" altLang="en-US" b="1" dirty="0" smtClean="0"/>
              <a:t>A+B’+</a:t>
            </a:r>
            <a:r>
              <a:rPr lang="en-MY" altLang="en-US" b="1" dirty="0"/>
              <a:t>C+D)(A+B+C+D’)(A+B+C’+D’)</a:t>
            </a:r>
          </a:p>
          <a:p>
            <a:pPr indent="-336550" algn="ctr">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b="1" dirty="0"/>
              <a:t>(A’+B+C+D’)(A+B+C’+D)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70B6AD44-CD27-4BB1-9490-24588A244579}"/>
              </a:ext>
            </a:extLst>
          </p:cNvPr>
          <p:cNvSpPr>
            <a:spLocks noGrp="1" noChangeArrowheads="1"/>
          </p:cNvSpPr>
          <p:nvPr>
            <p:ph type="title"/>
          </p:nvPr>
        </p:nvSpPr>
        <p:spPr>
          <a:xfrm>
            <a:off x="720725" y="301625"/>
            <a:ext cx="8845550" cy="12525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Solution (minimum POS expr.)</a:t>
            </a:r>
          </a:p>
        </p:txBody>
      </p:sp>
      <p:pic>
        <p:nvPicPr>
          <p:cNvPr id="114690" name="Picture 2">
            <a:extLst>
              <a:ext uri="{FF2B5EF4-FFF2-40B4-BE49-F238E27FC236}">
                <a16:creationId xmlns:a16="http://schemas.microsoft.com/office/drawing/2014/main" id="{04FA4DE9-D0AE-4D69-B5EB-13EE98761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1554163"/>
            <a:ext cx="7080250" cy="5616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a:extLst>
              <a:ext uri="{FF2B5EF4-FFF2-40B4-BE49-F238E27FC236}">
                <a16:creationId xmlns:a16="http://schemas.microsoft.com/office/drawing/2014/main" id="{49C69EEE-BBDF-4893-B81E-9ADB1CF446C1}"/>
              </a:ext>
            </a:extLst>
          </p:cNvPr>
          <p:cNvSpPr>
            <a:spLocks noGrp="1" noChangeArrowheads="1"/>
          </p:cNvSpPr>
          <p:nvPr>
            <p:ph type="title"/>
          </p:nvPr>
        </p:nvSpPr>
        <p:spPr>
          <a:xfrm>
            <a:off x="720725" y="301625"/>
            <a:ext cx="8845550" cy="12525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Solution (standard SOP)</a:t>
            </a:r>
          </a:p>
        </p:txBody>
      </p:sp>
      <p:pic>
        <p:nvPicPr>
          <p:cNvPr id="115714" name="Picture 2">
            <a:extLst>
              <a:ext uri="{FF2B5EF4-FFF2-40B4-BE49-F238E27FC236}">
                <a16:creationId xmlns:a16="http://schemas.microsoft.com/office/drawing/2014/main" id="{3CFF4B89-EBD3-492E-85D6-EC342B320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554163"/>
            <a:ext cx="6392863" cy="5641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CA8FD7DB-9720-4CC9-899A-86048B915D25}"/>
              </a:ext>
            </a:extLst>
          </p:cNvPr>
          <p:cNvSpPr>
            <a:spLocks noGrp="1" noChangeArrowheads="1"/>
          </p:cNvSpPr>
          <p:nvPr>
            <p:ph type="title"/>
          </p:nvPr>
        </p:nvSpPr>
        <p:spPr>
          <a:xfrm>
            <a:off x="720725" y="301625"/>
            <a:ext cx="8845550" cy="12525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Solution (minimum SOP expr.)</a:t>
            </a:r>
          </a:p>
        </p:txBody>
      </p:sp>
      <p:pic>
        <p:nvPicPr>
          <p:cNvPr id="116738" name="Picture 2">
            <a:extLst>
              <a:ext uri="{FF2B5EF4-FFF2-40B4-BE49-F238E27FC236}">
                <a16:creationId xmlns:a16="http://schemas.microsoft.com/office/drawing/2014/main" id="{EFD8E243-C1C1-4CD9-9DC1-1055044B3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1630363"/>
            <a:ext cx="5400675" cy="5497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CA8FD7DB-9720-4CC9-899A-86048B915D25}"/>
              </a:ext>
            </a:extLst>
          </p:cNvPr>
          <p:cNvSpPr>
            <a:spLocks noGrp="1" noChangeArrowheads="1"/>
          </p:cNvSpPr>
          <p:nvPr>
            <p:ph type="title"/>
          </p:nvPr>
        </p:nvSpPr>
        <p:spPr>
          <a:xfrm>
            <a:off x="720725" y="107429"/>
            <a:ext cx="8845550" cy="1252538"/>
          </a:xfrm>
          <a:ln/>
        </p:spPr>
        <p:txBody>
          <a:bodyPr/>
          <a:lstStyle/>
          <a:p>
            <a:pPr>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dirty="0" err="1" smtClean="0"/>
              <a:t>Implicants</a:t>
            </a:r>
            <a:r>
              <a:rPr lang="en-MY" altLang="en-US" dirty="0" smtClean="0"/>
              <a:t>, Prime </a:t>
            </a:r>
            <a:r>
              <a:rPr lang="en-MY" altLang="en-US" dirty="0" err="1" smtClean="0"/>
              <a:t>implicants</a:t>
            </a:r>
            <a:r>
              <a:rPr lang="en-MY" altLang="en-US" dirty="0" smtClean="0"/>
              <a:t> and Essential Prime </a:t>
            </a:r>
            <a:r>
              <a:rPr lang="en-MY" altLang="en-US" dirty="0" err="1" smtClean="0"/>
              <a:t>implicants</a:t>
            </a:r>
            <a:endParaRPr lang="en-MY" altLang="en-US" dirty="0"/>
          </a:p>
        </p:txBody>
      </p:sp>
      <p:sp>
        <p:nvSpPr>
          <p:cNvPr id="2" name="Rectangle 1"/>
          <p:cNvSpPr/>
          <p:nvPr/>
        </p:nvSpPr>
        <p:spPr>
          <a:xfrm>
            <a:off x="462980" y="1259557"/>
            <a:ext cx="9361040" cy="3870740"/>
          </a:xfrm>
          <a:prstGeom prst="rect">
            <a:avLst/>
          </a:prstGeom>
        </p:spPr>
        <p:txBody>
          <a:bodyPr wrap="square">
            <a:spAutoFit/>
          </a:bodyPr>
          <a:lstStyle/>
          <a:p>
            <a:r>
              <a:rPr lang="en-US" sz="2400" b="1" dirty="0" err="1" smtClean="0">
                <a:solidFill>
                  <a:schemeClr val="tx1"/>
                </a:solidFill>
                <a:latin typeface="Open Sans (Body)"/>
              </a:rPr>
              <a:t>Implicants</a:t>
            </a:r>
            <a:r>
              <a:rPr lang="en-US" sz="2400" b="1" dirty="0" smtClean="0">
                <a:solidFill>
                  <a:schemeClr val="tx1"/>
                </a:solidFill>
                <a:latin typeface="Open Sans (Body)"/>
              </a:rPr>
              <a:t>: </a:t>
            </a:r>
            <a:r>
              <a:rPr lang="en-US" sz="2400" dirty="0" smtClean="0">
                <a:solidFill>
                  <a:schemeClr val="tx1"/>
                </a:solidFill>
                <a:latin typeface="Open Sans (Body)"/>
              </a:rPr>
              <a:t>An </a:t>
            </a:r>
            <a:r>
              <a:rPr lang="en-US" sz="2400" dirty="0" err="1" smtClean="0">
                <a:solidFill>
                  <a:schemeClr val="tx1"/>
                </a:solidFill>
                <a:latin typeface="Open Sans (Body)"/>
              </a:rPr>
              <a:t>implicant</a:t>
            </a:r>
            <a:r>
              <a:rPr lang="en-US" sz="2400" dirty="0" smtClean="0">
                <a:solidFill>
                  <a:schemeClr val="tx1"/>
                </a:solidFill>
                <a:latin typeface="Open Sans (Body)"/>
              </a:rPr>
              <a:t> </a:t>
            </a:r>
            <a:r>
              <a:rPr lang="en-US" sz="2400" dirty="0">
                <a:solidFill>
                  <a:schemeClr val="tx1"/>
                </a:solidFill>
                <a:latin typeface="Open Sans (Body)"/>
              </a:rPr>
              <a:t>is a product/</a:t>
            </a:r>
            <a:r>
              <a:rPr lang="en-US" sz="2400" dirty="0" err="1">
                <a:solidFill>
                  <a:schemeClr val="tx1"/>
                </a:solidFill>
                <a:latin typeface="Open Sans (Body)"/>
              </a:rPr>
              <a:t>minterm</a:t>
            </a:r>
            <a:r>
              <a:rPr lang="en-US" sz="2400" dirty="0">
                <a:solidFill>
                  <a:schemeClr val="tx1"/>
                </a:solidFill>
                <a:latin typeface="Open Sans (Body)"/>
              </a:rPr>
              <a:t> term in Sum of Products (SOP) or sum/</a:t>
            </a:r>
            <a:r>
              <a:rPr lang="en-US" sz="2400" dirty="0" err="1">
                <a:solidFill>
                  <a:schemeClr val="tx1"/>
                </a:solidFill>
                <a:latin typeface="Open Sans (Body)"/>
              </a:rPr>
              <a:t>maxterm</a:t>
            </a:r>
            <a:r>
              <a:rPr lang="en-US" sz="2400" dirty="0">
                <a:solidFill>
                  <a:schemeClr val="tx1"/>
                </a:solidFill>
                <a:latin typeface="Open Sans (Body)"/>
              </a:rPr>
              <a:t> term in Product of Sums (POS) of a Boolean function</a:t>
            </a:r>
            <a:r>
              <a:rPr lang="en-US" sz="2400" dirty="0" smtClean="0">
                <a:solidFill>
                  <a:schemeClr val="tx1"/>
                </a:solidFill>
                <a:latin typeface="Open Sans (Body)"/>
              </a:rPr>
              <a:t>.</a:t>
            </a:r>
          </a:p>
          <a:p>
            <a:r>
              <a:rPr lang="en-US" sz="2400" b="1" dirty="0" smtClean="0">
                <a:solidFill>
                  <a:schemeClr val="tx1"/>
                </a:solidFill>
                <a:latin typeface="Open Sans (Body)"/>
              </a:rPr>
              <a:t>Prime </a:t>
            </a:r>
            <a:r>
              <a:rPr lang="en-US" sz="2400" b="1" dirty="0" err="1">
                <a:solidFill>
                  <a:schemeClr val="tx1"/>
                </a:solidFill>
                <a:latin typeface="Open Sans (Body)"/>
              </a:rPr>
              <a:t>Implicants</a:t>
            </a:r>
            <a:r>
              <a:rPr lang="en-US" sz="2400" b="1" dirty="0">
                <a:solidFill>
                  <a:schemeClr val="tx1"/>
                </a:solidFill>
                <a:latin typeface="Open Sans (Body)"/>
              </a:rPr>
              <a:t>: </a:t>
            </a:r>
            <a:r>
              <a:rPr lang="en-US" sz="2400" dirty="0">
                <a:solidFill>
                  <a:schemeClr val="tx1"/>
                </a:solidFill>
                <a:latin typeface="Open Sans (Body)"/>
              </a:rPr>
              <a:t>A group of squares or rectangles made up of a bunch of adjacent </a:t>
            </a:r>
            <a:r>
              <a:rPr lang="en-US" sz="2400" dirty="0" err="1">
                <a:solidFill>
                  <a:schemeClr val="tx1"/>
                </a:solidFill>
                <a:latin typeface="Open Sans (Body)"/>
              </a:rPr>
              <a:t>minterms</a:t>
            </a:r>
            <a:r>
              <a:rPr lang="en-US" sz="2400" dirty="0">
                <a:solidFill>
                  <a:schemeClr val="tx1"/>
                </a:solidFill>
                <a:latin typeface="Open Sans (Body)"/>
              </a:rPr>
              <a:t> which is allowed by the definition of K-Map are called prime </a:t>
            </a:r>
            <a:r>
              <a:rPr lang="en-US" sz="2400" dirty="0" err="1">
                <a:solidFill>
                  <a:schemeClr val="tx1"/>
                </a:solidFill>
                <a:latin typeface="Open Sans (Body)"/>
              </a:rPr>
              <a:t>implicants</a:t>
            </a:r>
            <a:r>
              <a:rPr lang="en-US" sz="2400" dirty="0">
                <a:solidFill>
                  <a:schemeClr val="tx1"/>
                </a:solidFill>
                <a:latin typeface="Open Sans (Body)"/>
              </a:rPr>
              <a:t>(PI) i.e. all possible groups formed in K-Map. </a:t>
            </a:r>
            <a:endParaRPr lang="en-US" sz="2400" dirty="0" smtClean="0">
              <a:solidFill>
                <a:schemeClr val="tx1"/>
              </a:solidFill>
              <a:latin typeface="Open Sans (Body)"/>
            </a:endParaRPr>
          </a:p>
          <a:p>
            <a:r>
              <a:rPr lang="en-US" sz="2400" b="1" dirty="0" smtClean="0">
                <a:solidFill>
                  <a:schemeClr val="tx1"/>
                </a:solidFill>
                <a:latin typeface="Open Sans (Body)"/>
              </a:rPr>
              <a:t>Essential </a:t>
            </a:r>
            <a:r>
              <a:rPr lang="en-US" sz="2400" b="1" dirty="0">
                <a:solidFill>
                  <a:schemeClr val="tx1"/>
                </a:solidFill>
                <a:latin typeface="Open Sans (Body)"/>
              </a:rPr>
              <a:t>Prime </a:t>
            </a:r>
            <a:r>
              <a:rPr lang="en-US" sz="2400" b="1" dirty="0" err="1">
                <a:solidFill>
                  <a:schemeClr val="tx1"/>
                </a:solidFill>
                <a:latin typeface="Open Sans (Body)"/>
              </a:rPr>
              <a:t>Implicants</a:t>
            </a:r>
            <a:r>
              <a:rPr lang="en-US" sz="2400" b="1" dirty="0">
                <a:solidFill>
                  <a:schemeClr val="tx1"/>
                </a:solidFill>
                <a:latin typeface="Open Sans (Body)"/>
              </a:rPr>
              <a:t>: </a:t>
            </a:r>
            <a:r>
              <a:rPr lang="en-US" sz="2400" dirty="0">
                <a:solidFill>
                  <a:schemeClr val="tx1"/>
                </a:solidFill>
                <a:latin typeface="Open Sans (Body)"/>
              </a:rPr>
              <a:t>These are those </a:t>
            </a:r>
            <a:r>
              <a:rPr lang="en-US" sz="2400" dirty="0" err="1">
                <a:solidFill>
                  <a:schemeClr val="tx1"/>
                </a:solidFill>
                <a:latin typeface="Open Sans (Body)"/>
              </a:rPr>
              <a:t>subcubes</a:t>
            </a:r>
            <a:r>
              <a:rPr lang="en-US" sz="2400" dirty="0">
                <a:solidFill>
                  <a:schemeClr val="tx1"/>
                </a:solidFill>
                <a:latin typeface="Open Sans (Body)"/>
              </a:rPr>
              <a:t>(groups) that cover at least one </a:t>
            </a:r>
            <a:r>
              <a:rPr lang="en-US" sz="2400" dirty="0" err="1">
                <a:solidFill>
                  <a:schemeClr val="tx1"/>
                </a:solidFill>
                <a:latin typeface="Open Sans (Body)"/>
              </a:rPr>
              <a:t>minterm</a:t>
            </a:r>
            <a:r>
              <a:rPr lang="en-US" sz="2400" dirty="0">
                <a:solidFill>
                  <a:schemeClr val="tx1"/>
                </a:solidFill>
                <a:latin typeface="Open Sans (Body)"/>
              </a:rPr>
              <a:t> that can’t be covered by any other prime </a:t>
            </a:r>
            <a:r>
              <a:rPr lang="en-US" sz="2400" dirty="0" err="1">
                <a:solidFill>
                  <a:schemeClr val="tx1"/>
                </a:solidFill>
                <a:latin typeface="Open Sans (Body)"/>
              </a:rPr>
              <a:t>implicant</a:t>
            </a:r>
            <a:r>
              <a:rPr lang="en-US" sz="2400" dirty="0">
                <a:solidFill>
                  <a:schemeClr val="tx1"/>
                </a:solidFill>
                <a:latin typeface="Open Sans (Body)"/>
              </a:rPr>
              <a:t>. Essential prime </a:t>
            </a:r>
            <a:r>
              <a:rPr lang="en-US" sz="2400" dirty="0" err="1">
                <a:solidFill>
                  <a:schemeClr val="tx1"/>
                </a:solidFill>
                <a:latin typeface="Open Sans (Body)"/>
              </a:rPr>
              <a:t>implicants</a:t>
            </a:r>
            <a:r>
              <a:rPr lang="en-US" sz="2400" dirty="0">
                <a:solidFill>
                  <a:schemeClr val="tx1"/>
                </a:solidFill>
                <a:latin typeface="Open Sans (Body)"/>
              </a:rPr>
              <a:t>(EPI) are those prime </a:t>
            </a:r>
            <a:r>
              <a:rPr lang="en-US" sz="2400" dirty="0" err="1">
                <a:solidFill>
                  <a:schemeClr val="tx1"/>
                </a:solidFill>
                <a:latin typeface="Open Sans (Body)"/>
              </a:rPr>
              <a:t>implicants</a:t>
            </a:r>
            <a:r>
              <a:rPr lang="en-US" sz="2400" dirty="0">
                <a:solidFill>
                  <a:schemeClr val="tx1"/>
                </a:solidFill>
                <a:latin typeface="Open Sans (Body)"/>
              </a:rPr>
              <a:t> that always appear in the final solution. </a:t>
            </a:r>
            <a:endParaRPr lang="en-MY" sz="2400" dirty="0">
              <a:solidFill>
                <a:schemeClr val="tx1"/>
              </a:solidFill>
              <a:latin typeface="Open Sans (Body)"/>
            </a:endParaRPr>
          </a:p>
        </p:txBody>
      </p:sp>
      <p:pic>
        <p:nvPicPr>
          <p:cNvPr id="3" name="Picture 2"/>
          <p:cNvPicPr>
            <a:picLocks noChangeAspect="1"/>
          </p:cNvPicPr>
          <p:nvPr/>
        </p:nvPicPr>
        <p:blipFill>
          <a:blip r:embed="rId3"/>
          <a:stretch>
            <a:fillRect/>
          </a:stretch>
        </p:blipFill>
        <p:spPr>
          <a:xfrm>
            <a:off x="738552" y="5010565"/>
            <a:ext cx="3754442" cy="2513688"/>
          </a:xfrm>
          <a:prstGeom prst="rect">
            <a:avLst/>
          </a:prstGeom>
        </p:spPr>
      </p:pic>
      <p:pic>
        <p:nvPicPr>
          <p:cNvPr id="4" name="Picture 3"/>
          <p:cNvPicPr>
            <a:picLocks noChangeAspect="1"/>
          </p:cNvPicPr>
          <p:nvPr/>
        </p:nvPicPr>
        <p:blipFill rotWithShape="1">
          <a:blip r:embed="rId4"/>
          <a:srcRect t="8213"/>
          <a:stretch/>
        </p:blipFill>
        <p:spPr>
          <a:xfrm>
            <a:off x="5143500" y="5010565"/>
            <a:ext cx="4521328" cy="2513688"/>
          </a:xfrm>
          <a:prstGeom prst="rect">
            <a:avLst/>
          </a:prstGeom>
        </p:spPr>
      </p:pic>
    </p:spTree>
    <p:extLst>
      <p:ext uri="{BB962C8B-B14F-4D97-AF65-F5344CB8AC3E}">
        <p14:creationId xmlns:p14="http://schemas.microsoft.com/office/powerpoint/2010/main" val="24125888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0C8F-9369-4D68-90ED-A258EAEE574C}"/>
              </a:ext>
            </a:extLst>
          </p:cNvPr>
          <p:cNvSpPr>
            <a:spLocks noGrp="1"/>
          </p:cNvSpPr>
          <p:nvPr>
            <p:ph type="title"/>
          </p:nvPr>
        </p:nvSpPr>
        <p:spPr/>
        <p:txBody>
          <a:bodyPr/>
          <a:lstStyle/>
          <a:p>
            <a:pPr algn="ctr"/>
            <a:r>
              <a:rPr lang="en-MY" dirty="0"/>
              <a:t>Summary</a:t>
            </a:r>
          </a:p>
        </p:txBody>
      </p:sp>
      <p:sp>
        <p:nvSpPr>
          <p:cNvPr id="3" name="Content Placeholder 2">
            <a:extLst>
              <a:ext uri="{FF2B5EF4-FFF2-40B4-BE49-F238E27FC236}">
                <a16:creationId xmlns:a16="http://schemas.microsoft.com/office/drawing/2014/main" id="{80BC87DA-1CE9-4346-896F-B1118E412291}"/>
              </a:ext>
            </a:extLst>
          </p:cNvPr>
          <p:cNvSpPr>
            <a:spLocks noGrp="1"/>
          </p:cNvSpPr>
          <p:nvPr>
            <p:ph idx="1"/>
          </p:nvPr>
        </p:nvSpPr>
        <p:spPr>
          <a:xfrm>
            <a:off x="738189" y="1331565"/>
            <a:ext cx="8624888" cy="4368800"/>
          </a:xfrm>
        </p:spPr>
        <p:txBody>
          <a:bodyPr/>
          <a:lstStyle/>
          <a:p>
            <a:pPr marL="457200" indent="-457200">
              <a:buFont typeface="Arial" panose="020B0604020202020204" pitchFamily="34" charset="0"/>
              <a:buChar char="•"/>
            </a:pPr>
            <a:r>
              <a:rPr lang="en-MY" dirty="0"/>
              <a:t>Numbering systems</a:t>
            </a:r>
          </a:p>
          <a:p>
            <a:pPr marL="857250" lvl="1" indent="-457200">
              <a:buFont typeface="Wingdings" panose="05000000000000000000" pitchFamily="2" charset="2"/>
              <a:buChar char="§"/>
            </a:pPr>
            <a:r>
              <a:rPr lang="en-MY" dirty="0"/>
              <a:t>Binary, Hexadecimal, Octal</a:t>
            </a:r>
          </a:p>
          <a:p>
            <a:pPr marL="857250" lvl="1" indent="-457200">
              <a:buFont typeface="Wingdings" panose="05000000000000000000" pitchFamily="2" charset="2"/>
              <a:buChar char="§"/>
            </a:pPr>
            <a:r>
              <a:rPr lang="en-MY" dirty="0"/>
              <a:t>Conversion, Arithmetic operations</a:t>
            </a:r>
          </a:p>
          <a:p>
            <a:pPr marL="457200" indent="-457200">
              <a:buFont typeface="Arial" panose="020B0604020202020204" pitchFamily="34" charset="0"/>
              <a:buChar char="•"/>
            </a:pPr>
            <a:r>
              <a:rPr lang="en-MY" dirty="0"/>
              <a:t>Binary Code</a:t>
            </a:r>
          </a:p>
          <a:p>
            <a:pPr marL="857250" lvl="1" indent="-457200">
              <a:buFont typeface="Wingdings" panose="05000000000000000000" pitchFamily="2" charset="2"/>
              <a:buChar char="§"/>
            </a:pPr>
            <a:r>
              <a:rPr lang="en-MY" dirty="0" smtClean="0"/>
              <a:t>BCD, </a:t>
            </a:r>
            <a:r>
              <a:rPr lang="en-MY" dirty="0" err="1"/>
              <a:t>Gray</a:t>
            </a:r>
            <a:r>
              <a:rPr lang="en-MY" dirty="0"/>
              <a:t> code</a:t>
            </a:r>
          </a:p>
          <a:p>
            <a:pPr marL="857250" lvl="1" indent="-457200">
              <a:buFont typeface="Wingdings" panose="05000000000000000000" pitchFamily="2" charset="2"/>
              <a:buChar char="§"/>
            </a:pPr>
            <a:r>
              <a:rPr lang="en-MY" dirty="0"/>
              <a:t>Conversion</a:t>
            </a:r>
          </a:p>
          <a:p>
            <a:pPr marL="457200" indent="-457200">
              <a:buFont typeface="Arial" panose="020B0604020202020204" pitchFamily="34" charset="0"/>
              <a:buChar char="•"/>
            </a:pPr>
            <a:r>
              <a:rPr lang="en-MY" dirty="0"/>
              <a:t>Axiom of logical algebra</a:t>
            </a:r>
          </a:p>
          <a:p>
            <a:pPr marL="857250" lvl="1" indent="-457200">
              <a:buFont typeface="Wingdings" panose="05000000000000000000" pitchFamily="2" charset="2"/>
              <a:buChar char="§"/>
            </a:pPr>
            <a:r>
              <a:rPr lang="en-MY" dirty="0"/>
              <a:t>Different laws for addition and multiplication</a:t>
            </a:r>
          </a:p>
          <a:p>
            <a:pPr marL="857250" lvl="1" indent="-457200">
              <a:buFont typeface="Wingdings" panose="05000000000000000000" pitchFamily="2" charset="2"/>
              <a:buChar char="§"/>
            </a:pPr>
            <a:r>
              <a:rPr lang="en-MY" dirty="0" err="1"/>
              <a:t>DeMorgan’s</a:t>
            </a:r>
            <a:r>
              <a:rPr lang="en-MY" dirty="0"/>
              <a:t> theorem</a:t>
            </a:r>
          </a:p>
          <a:p>
            <a:endParaRPr lang="en-MY" dirty="0"/>
          </a:p>
          <a:p>
            <a:endParaRPr lang="en-MY" dirty="0"/>
          </a:p>
          <a:p>
            <a:endParaRPr lang="en-MY" dirty="0"/>
          </a:p>
        </p:txBody>
      </p:sp>
    </p:spTree>
    <p:extLst>
      <p:ext uri="{BB962C8B-B14F-4D97-AF65-F5344CB8AC3E}">
        <p14:creationId xmlns:p14="http://schemas.microsoft.com/office/powerpoint/2010/main" val="287896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1E22-6E02-47FD-B491-CA70E48A46DD}"/>
              </a:ext>
            </a:extLst>
          </p:cNvPr>
          <p:cNvSpPr>
            <a:spLocks noGrp="1"/>
          </p:cNvSpPr>
          <p:nvPr>
            <p:ph type="title"/>
          </p:nvPr>
        </p:nvSpPr>
        <p:spPr/>
        <p:txBody>
          <a:bodyPr/>
          <a:lstStyle/>
          <a:p>
            <a:pPr algn="ctr"/>
            <a:r>
              <a:rPr lang="en-MY" dirty="0"/>
              <a:t>Summary (Continued)</a:t>
            </a:r>
          </a:p>
        </p:txBody>
      </p:sp>
      <p:sp>
        <p:nvSpPr>
          <p:cNvPr id="3" name="Content Placeholder 2">
            <a:extLst>
              <a:ext uri="{FF2B5EF4-FFF2-40B4-BE49-F238E27FC236}">
                <a16:creationId xmlns:a16="http://schemas.microsoft.com/office/drawing/2014/main" id="{08DE961D-D590-4098-AFC8-4948FDB33D08}"/>
              </a:ext>
            </a:extLst>
          </p:cNvPr>
          <p:cNvSpPr>
            <a:spLocks noGrp="1"/>
          </p:cNvSpPr>
          <p:nvPr>
            <p:ph idx="1"/>
          </p:nvPr>
        </p:nvSpPr>
        <p:spPr>
          <a:xfrm>
            <a:off x="575816" y="1835621"/>
            <a:ext cx="8624888" cy="4368800"/>
          </a:xfrm>
        </p:spPr>
        <p:txBody>
          <a:bodyPr/>
          <a:lstStyle/>
          <a:p>
            <a:pPr marL="457200" indent="-457200">
              <a:buFont typeface="Arial" panose="020B0604020202020204" pitchFamily="34" charset="0"/>
              <a:buChar char="•"/>
            </a:pPr>
            <a:r>
              <a:rPr lang="en-MY" dirty="0" err="1"/>
              <a:t>Minterm</a:t>
            </a:r>
            <a:r>
              <a:rPr lang="en-MY" dirty="0"/>
              <a:t>, maxterm</a:t>
            </a:r>
          </a:p>
          <a:p>
            <a:pPr marL="857250" lvl="1" indent="-457200">
              <a:buFont typeface="Wingdings" panose="05000000000000000000" pitchFamily="2" charset="2"/>
              <a:buChar char="§"/>
            </a:pPr>
            <a:r>
              <a:rPr lang="en-MY" dirty="0"/>
              <a:t>SOP, POS</a:t>
            </a:r>
          </a:p>
          <a:p>
            <a:pPr marL="857250" lvl="1" indent="-457200">
              <a:buFont typeface="Wingdings" panose="05000000000000000000" pitchFamily="2" charset="2"/>
              <a:buChar char="§"/>
            </a:pPr>
            <a:r>
              <a:rPr lang="en-MY" dirty="0"/>
              <a:t>Canonical forms</a:t>
            </a:r>
          </a:p>
          <a:p>
            <a:pPr marL="857250" lvl="1" indent="-457200">
              <a:buFont typeface="Wingdings" panose="05000000000000000000" pitchFamily="2" charset="2"/>
              <a:buChar char="§"/>
            </a:pPr>
            <a:r>
              <a:rPr lang="en-MY" dirty="0"/>
              <a:t>Truth table</a:t>
            </a:r>
          </a:p>
          <a:p>
            <a:pPr marL="857250" lvl="1" indent="-457200">
              <a:buFont typeface="Wingdings" panose="05000000000000000000" pitchFamily="2" charset="2"/>
              <a:buChar char="§"/>
            </a:pPr>
            <a:r>
              <a:rPr lang="en-MY" dirty="0"/>
              <a:t>Don’t care conditions</a:t>
            </a:r>
          </a:p>
          <a:p>
            <a:pPr marL="457200" indent="-457200">
              <a:buFont typeface="Arial" panose="020B0604020202020204" pitchFamily="34" charset="0"/>
              <a:buChar char="•"/>
            </a:pPr>
            <a:r>
              <a:rPr lang="en-MY" dirty="0"/>
              <a:t>Simplification of logic functions</a:t>
            </a:r>
          </a:p>
          <a:p>
            <a:pPr marL="857250" lvl="1" indent="-457200">
              <a:buFont typeface="Wingdings" panose="05000000000000000000" pitchFamily="2" charset="2"/>
              <a:buChar char="§"/>
            </a:pPr>
            <a:r>
              <a:rPr lang="en-MY" dirty="0"/>
              <a:t>Karnaugh maps (3 variables and 4 variables)</a:t>
            </a:r>
          </a:p>
          <a:p>
            <a:pPr marL="857250" lvl="1" indent="-457200">
              <a:buFont typeface="Wingdings" panose="05000000000000000000" pitchFamily="2" charset="2"/>
              <a:buChar char="§"/>
            </a:pPr>
            <a:r>
              <a:rPr lang="en-MY" dirty="0"/>
              <a:t>SOP and POS</a:t>
            </a:r>
          </a:p>
          <a:p>
            <a:endParaRPr lang="en-MY" dirty="0"/>
          </a:p>
        </p:txBody>
      </p:sp>
    </p:spTree>
    <p:extLst>
      <p:ext uri="{BB962C8B-B14F-4D97-AF65-F5344CB8AC3E}">
        <p14:creationId xmlns:p14="http://schemas.microsoft.com/office/powerpoint/2010/main" val="29988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a:extLst>
              <a:ext uri="{FF2B5EF4-FFF2-40B4-BE49-F238E27FC236}">
                <a16:creationId xmlns:a16="http://schemas.microsoft.com/office/drawing/2014/main" id="{0204C34E-C96E-49BB-8603-D0267B02AE44}"/>
              </a:ext>
            </a:extLst>
          </p:cNvPr>
          <p:cNvSpPr>
            <a:spLocks noGrp="1" noChangeArrowheads="1"/>
          </p:cNvSpPr>
          <p:nvPr>
            <p:ph type="title"/>
          </p:nvPr>
        </p:nvSpPr>
        <p:spPr>
          <a:xfrm>
            <a:off x="720725" y="214313"/>
            <a:ext cx="8847138"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3-variable map: Mapping a standard SOP expression</a:t>
            </a:r>
          </a:p>
        </p:txBody>
      </p:sp>
      <p:sp>
        <p:nvSpPr>
          <p:cNvPr id="86018" name="Rectangle 2">
            <a:extLst>
              <a:ext uri="{FF2B5EF4-FFF2-40B4-BE49-F238E27FC236}">
                <a16:creationId xmlns:a16="http://schemas.microsoft.com/office/drawing/2014/main" id="{CEA1E3E8-E057-475E-B0BB-2EBE54EC5847}"/>
              </a:ext>
            </a:extLst>
          </p:cNvPr>
          <p:cNvSpPr>
            <a:spLocks noGrp="1" noChangeArrowheads="1"/>
          </p:cNvSpPr>
          <p:nvPr>
            <p:ph type="body" idx="1"/>
          </p:nvPr>
        </p:nvSpPr>
        <p:spPr>
          <a:xfrm>
            <a:off x="511175" y="1743075"/>
            <a:ext cx="8632825" cy="4376738"/>
          </a:xfrm>
          <a:ln/>
        </p:spPr>
        <p:txBody>
          <a:bodyPr/>
          <a:lstStyle/>
          <a:p>
            <a:pPr marL="336550" indent="-336550">
              <a:buFont typeface="Symbol" panose="05050102010706020507" pitchFamily="18" charset="2"/>
              <a:buChar char=""/>
              <a:tabLst>
                <a:tab pos="336550" algn="l"/>
                <a:tab pos="441325" algn="l"/>
                <a:tab pos="890588" algn="l"/>
                <a:tab pos="1339850" algn="l"/>
                <a:tab pos="1789113" algn="l"/>
                <a:tab pos="2238375" algn="l"/>
                <a:tab pos="2687638" algn="l"/>
                <a:tab pos="3136900" algn="l"/>
                <a:tab pos="3586163" algn="l"/>
                <a:tab pos="4035425" algn="l"/>
                <a:tab pos="4484688" algn="l"/>
                <a:tab pos="4933950" algn="l"/>
                <a:tab pos="5383213" algn="l"/>
                <a:tab pos="5832475" algn="l"/>
                <a:tab pos="6281738" algn="l"/>
                <a:tab pos="6731000" algn="l"/>
                <a:tab pos="7180263" algn="l"/>
                <a:tab pos="7629525" algn="l"/>
                <a:tab pos="8078788" algn="l"/>
                <a:tab pos="8528050" algn="l"/>
                <a:tab pos="8977313" algn="l"/>
              </a:tabLst>
            </a:pPr>
            <a:r>
              <a:rPr lang="en-MY" altLang="en-US"/>
              <a:t>  Each product term is mapped to a cell in the K-map and labeled with logic 1.</a:t>
            </a:r>
          </a:p>
          <a:p>
            <a:pPr marL="336550" indent="-336550">
              <a:buFont typeface="Symbol" panose="05050102010706020507" pitchFamily="18" charset="2"/>
              <a:buChar char=""/>
              <a:tabLst>
                <a:tab pos="336550" algn="l"/>
                <a:tab pos="441325" algn="l"/>
                <a:tab pos="890588" algn="l"/>
                <a:tab pos="1339850" algn="l"/>
                <a:tab pos="1789113" algn="l"/>
                <a:tab pos="2238375" algn="l"/>
                <a:tab pos="2687638" algn="l"/>
                <a:tab pos="3136900" algn="l"/>
                <a:tab pos="3586163" algn="l"/>
                <a:tab pos="4035425" algn="l"/>
                <a:tab pos="4484688" algn="l"/>
                <a:tab pos="4933950" algn="l"/>
                <a:tab pos="5383213" algn="l"/>
                <a:tab pos="5832475" algn="l"/>
                <a:tab pos="6281738" algn="l"/>
                <a:tab pos="6731000" algn="l"/>
                <a:tab pos="7180263" algn="l"/>
                <a:tab pos="7629525" algn="l"/>
                <a:tab pos="8078788" algn="l"/>
                <a:tab pos="8528050" algn="l"/>
                <a:tab pos="8977313" algn="l"/>
              </a:tabLst>
            </a:pPr>
            <a:r>
              <a:rPr lang="en-MY" altLang="en-US"/>
              <a:t>  For example, </a:t>
            </a:r>
            <a:r>
              <a:rPr lang="en-MY" altLang="en-US" b="1"/>
              <a:t>X = A’B’C’ + A’B’C + ABC’ + AB’C’ </a:t>
            </a:r>
          </a:p>
        </p:txBody>
      </p:sp>
      <p:pic>
        <p:nvPicPr>
          <p:cNvPr id="86019" name="Picture 3">
            <a:extLst>
              <a:ext uri="{FF2B5EF4-FFF2-40B4-BE49-F238E27FC236}">
                <a16:creationId xmlns:a16="http://schemas.microsoft.com/office/drawing/2014/main" id="{E241DCEC-1B7B-491F-8F66-A38A5EEC4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024" y="3337891"/>
            <a:ext cx="6191250" cy="3970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BA15CA24-FAE1-42B2-B19C-C339560ED59F}"/>
              </a:ext>
            </a:extLst>
          </p:cNvPr>
          <p:cNvSpPr>
            <a:spLocks noGrp="1" noChangeArrowheads="1"/>
          </p:cNvSpPr>
          <p:nvPr>
            <p:ph type="title"/>
          </p:nvPr>
        </p:nvSpPr>
        <p:spPr>
          <a:xfrm>
            <a:off x="720725" y="301625"/>
            <a:ext cx="8847138" cy="12541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a:t>
            </a:r>
          </a:p>
        </p:txBody>
      </p:sp>
      <p:sp>
        <p:nvSpPr>
          <p:cNvPr id="87042" name="Rectangle 2">
            <a:extLst>
              <a:ext uri="{FF2B5EF4-FFF2-40B4-BE49-F238E27FC236}">
                <a16:creationId xmlns:a16="http://schemas.microsoft.com/office/drawing/2014/main" id="{E94C9EBF-6A43-4D43-AE94-0803ACA5545A}"/>
              </a:ext>
            </a:extLst>
          </p:cNvPr>
          <p:cNvSpPr>
            <a:spLocks noGrp="1" noChangeArrowheads="1"/>
          </p:cNvSpPr>
          <p:nvPr>
            <p:ph type="body" idx="1"/>
          </p:nvPr>
        </p:nvSpPr>
        <p:spPr>
          <a:xfrm>
            <a:off x="720725" y="1555750"/>
            <a:ext cx="8632825" cy="4981575"/>
          </a:xfrm>
          <a:ln/>
        </p:spPr>
        <p:txBody>
          <a:bodyPr/>
          <a:lstStyle/>
          <a:p>
            <a:pPr indent="-33496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   Map the following standard SOP expression on a K-map: </a:t>
            </a:r>
            <a:r>
              <a:rPr lang="en-MY" altLang="en-US" b="1"/>
              <a:t>A’B’C + A’BC’ + ABC’ + ABC</a:t>
            </a:r>
          </a:p>
        </p:txBody>
      </p:sp>
      <p:pic>
        <p:nvPicPr>
          <p:cNvPr id="87043" name="Picture 3">
            <a:extLst>
              <a:ext uri="{FF2B5EF4-FFF2-40B4-BE49-F238E27FC236}">
                <a16:creationId xmlns:a16="http://schemas.microsoft.com/office/drawing/2014/main" id="{1A6FF03F-CE30-4C3F-8136-5B8CA852A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588" y="4244975"/>
            <a:ext cx="5075237" cy="1154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4" name="Picture 4">
            <a:extLst>
              <a:ext uri="{FF2B5EF4-FFF2-40B4-BE49-F238E27FC236}">
                <a16:creationId xmlns:a16="http://schemas.microsoft.com/office/drawing/2014/main" id="{8E39CE20-B6CD-4A68-BF29-201542372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2879725"/>
            <a:ext cx="3546475" cy="4103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F21B0E56-F3DB-415D-9CA9-EB0BD9FCA3CA}"/>
              </a:ext>
            </a:extLst>
          </p:cNvPr>
          <p:cNvSpPr>
            <a:spLocks noGrp="1" noChangeArrowheads="1"/>
          </p:cNvSpPr>
          <p:nvPr>
            <p:ph type="title"/>
          </p:nvPr>
        </p:nvSpPr>
        <p:spPr>
          <a:xfrm>
            <a:off x="720725" y="214313"/>
            <a:ext cx="8847138" cy="14287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4-variable map: Mapping a standard SOP expression</a:t>
            </a:r>
          </a:p>
        </p:txBody>
      </p:sp>
      <p:sp>
        <p:nvSpPr>
          <p:cNvPr id="88066" name="Rectangle 2">
            <a:extLst>
              <a:ext uri="{FF2B5EF4-FFF2-40B4-BE49-F238E27FC236}">
                <a16:creationId xmlns:a16="http://schemas.microsoft.com/office/drawing/2014/main" id="{7CB8DEDA-B7E8-4FCE-B80A-9E5947317104}"/>
              </a:ext>
            </a:extLst>
          </p:cNvPr>
          <p:cNvSpPr>
            <a:spLocks noGrp="1" noChangeArrowheads="1"/>
          </p:cNvSpPr>
          <p:nvPr>
            <p:ph type="body" idx="1"/>
          </p:nvPr>
        </p:nvSpPr>
        <p:spPr>
          <a:xfrm>
            <a:off x="215900" y="1728788"/>
            <a:ext cx="9647238" cy="4376737"/>
          </a:xfrm>
          <a:ln/>
        </p:spPr>
        <p:txBody>
          <a:bodyPr/>
          <a:lstStyle/>
          <a:p>
            <a:pPr indent="-33496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lang="en-MY" altLang="en-US" dirty="0"/>
              <a:t>Map the following standard SOP expression on a K-map:</a:t>
            </a:r>
          </a:p>
          <a:p>
            <a:pPr indent="-334963"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lang="en-MY" altLang="en-US" b="1" dirty="0"/>
              <a:t>A’B’CD + A’BC’D’ + ABC’D + ABCD + ABC’D’ + A’B’C’D + AB’CD’</a:t>
            </a:r>
          </a:p>
        </p:txBody>
      </p:sp>
      <p:pic>
        <p:nvPicPr>
          <p:cNvPr id="88067" name="Picture 3">
            <a:extLst>
              <a:ext uri="{FF2B5EF4-FFF2-40B4-BE49-F238E27FC236}">
                <a16:creationId xmlns:a16="http://schemas.microsoft.com/office/drawing/2014/main" id="{AE05C994-9865-4950-B8F6-5093958C1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384550"/>
            <a:ext cx="8877300" cy="936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18E54903-39F1-4F7C-B5F3-0A697D525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8" y="4333875"/>
            <a:ext cx="3959225" cy="308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217BE6A0-F8E7-49A0-82C3-04A7B0061F37}"/>
              </a:ext>
            </a:extLst>
          </p:cNvPr>
          <p:cNvSpPr>
            <a:spLocks noGrp="1" noChangeArrowheads="1"/>
          </p:cNvSpPr>
          <p:nvPr>
            <p:ph type="title"/>
          </p:nvPr>
        </p:nvSpPr>
        <p:spPr>
          <a:xfrm>
            <a:off x="720725" y="301625"/>
            <a:ext cx="8847138" cy="12541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3600"/>
              <a:t>Mapping a nonstandard SOP expression (3-variable K-map)</a:t>
            </a:r>
          </a:p>
        </p:txBody>
      </p:sp>
      <p:sp>
        <p:nvSpPr>
          <p:cNvPr id="89090" name="Rectangle 2">
            <a:extLst>
              <a:ext uri="{FF2B5EF4-FFF2-40B4-BE49-F238E27FC236}">
                <a16:creationId xmlns:a16="http://schemas.microsoft.com/office/drawing/2014/main" id="{28F46D4C-E854-4450-962F-630BACD46625}"/>
              </a:ext>
            </a:extLst>
          </p:cNvPr>
          <p:cNvSpPr>
            <a:spLocks noGrp="1" noChangeArrowheads="1"/>
          </p:cNvSpPr>
          <p:nvPr>
            <p:ph type="body" idx="1"/>
          </p:nvPr>
        </p:nvSpPr>
        <p:spPr>
          <a:xfrm>
            <a:off x="720725" y="1555750"/>
            <a:ext cx="8632825" cy="2116138"/>
          </a:xfrm>
          <a:ln/>
        </p:spPr>
        <p:txBody>
          <a:bodyPr/>
          <a:lstStyle/>
          <a:p>
            <a:pPr indent="-33496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Map the following SOP expression on a K-map:</a:t>
            </a:r>
          </a:p>
          <a:p>
            <a:pPr indent="-334963"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a:t>A’ + AB’ + ABC’</a:t>
            </a:r>
          </a:p>
          <a:p>
            <a:pPr indent="-33496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First, expand the terms.   Then, map the product terms</a:t>
            </a:r>
          </a:p>
        </p:txBody>
      </p:sp>
      <p:pic>
        <p:nvPicPr>
          <p:cNvPr id="89091" name="Picture 3">
            <a:extLst>
              <a:ext uri="{FF2B5EF4-FFF2-40B4-BE49-F238E27FC236}">
                <a16:creationId xmlns:a16="http://schemas.microsoft.com/office/drawing/2014/main" id="{91CC6BBA-131C-4844-9C46-DFA96204B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2" y="3995861"/>
            <a:ext cx="3182938" cy="2470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9092" name="Picture 4">
            <a:extLst>
              <a:ext uri="{FF2B5EF4-FFF2-40B4-BE49-F238E27FC236}">
                <a16:creationId xmlns:a16="http://schemas.microsoft.com/office/drawing/2014/main" id="{08DB2165-A622-459B-9BAB-C30D23BD6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3671888"/>
            <a:ext cx="2667000" cy="3762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71024D94-CD50-4A93-9884-CA1B53438A3D}"/>
              </a:ext>
            </a:extLst>
          </p:cNvPr>
          <p:cNvSpPr>
            <a:spLocks noGrp="1" noChangeArrowheads="1"/>
          </p:cNvSpPr>
          <p:nvPr>
            <p:ph type="title"/>
          </p:nvPr>
        </p:nvSpPr>
        <p:spPr>
          <a:xfrm>
            <a:off x="720725" y="301625"/>
            <a:ext cx="8847138" cy="12541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3600"/>
              <a:t>Mapping a nonstandard SOP expression (4-variable K-map)</a:t>
            </a:r>
          </a:p>
        </p:txBody>
      </p:sp>
      <p:sp>
        <p:nvSpPr>
          <p:cNvPr id="90114" name="Rectangle 2">
            <a:extLst>
              <a:ext uri="{FF2B5EF4-FFF2-40B4-BE49-F238E27FC236}">
                <a16:creationId xmlns:a16="http://schemas.microsoft.com/office/drawing/2014/main" id="{D8F36751-97D5-4C24-A6CF-7A3CC0435F69}"/>
              </a:ext>
            </a:extLst>
          </p:cNvPr>
          <p:cNvSpPr>
            <a:spLocks noGrp="1" noChangeArrowheads="1"/>
          </p:cNvSpPr>
          <p:nvPr>
            <p:ph type="body" idx="1"/>
          </p:nvPr>
        </p:nvSpPr>
        <p:spPr>
          <a:xfrm>
            <a:off x="720725" y="1555750"/>
            <a:ext cx="8632825" cy="1468438"/>
          </a:xfrm>
          <a:ln/>
        </p:spPr>
        <p:txBody>
          <a:bodyPr/>
          <a:lstStyle/>
          <a:p>
            <a:pPr indent="-33496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Map the following SOP expression on a K-map:</a:t>
            </a:r>
          </a:p>
          <a:p>
            <a:pPr indent="-334963"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b="1"/>
              <a:t>B’C’ + AB’ + ABC’ + AB’CD’ + A’B’C’D + AB’CD</a:t>
            </a:r>
          </a:p>
          <a:p>
            <a:pPr indent="-33496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MY" altLang="en-US" b="1"/>
          </a:p>
        </p:txBody>
      </p:sp>
      <p:pic>
        <p:nvPicPr>
          <p:cNvPr id="90115" name="Picture 3">
            <a:extLst>
              <a:ext uri="{FF2B5EF4-FFF2-40B4-BE49-F238E27FC236}">
                <a16:creationId xmlns:a16="http://schemas.microsoft.com/office/drawing/2014/main" id="{9C0BC38C-322D-455E-9937-63BFDE066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3203773"/>
            <a:ext cx="7297738" cy="1944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116" name="Picture 4">
            <a:extLst>
              <a:ext uri="{FF2B5EF4-FFF2-40B4-BE49-F238E27FC236}">
                <a16:creationId xmlns:a16="http://schemas.microsoft.com/office/drawing/2014/main" id="{F37E45F4-30C4-429E-9134-6F20463133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444" y="3868240"/>
            <a:ext cx="3797300" cy="3656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11BA14EE-434E-4B77-BCC9-F3D6FA188795}"/>
              </a:ext>
            </a:extLst>
          </p:cNvPr>
          <p:cNvSpPr>
            <a:spLocks noGrp="1" noChangeArrowheads="1"/>
          </p:cNvSpPr>
          <p:nvPr>
            <p:ph type="title"/>
          </p:nvPr>
        </p:nvSpPr>
        <p:spPr>
          <a:xfrm>
            <a:off x="720725" y="279400"/>
            <a:ext cx="8847138" cy="12985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4000"/>
              <a:t>K-map Simplification of SOP Expression</a:t>
            </a:r>
          </a:p>
        </p:txBody>
      </p:sp>
      <p:sp>
        <p:nvSpPr>
          <p:cNvPr id="91138" name="Rectangle 2">
            <a:extLst>
              <a:ext uri="{FF2B5EF4-FFF2-40B4-BE49-F238E27FC236}">
                <a16:creationId xmlns:a16="http://schemas.microsoft.com/office/drawing/2014/main" id="{5FF51F1E-A2AE-48C8-ABAD-CE088D250E68}"/>
              </a:ext>
            </a:extLst>
          </p:cNvPr>
          <p:cNvSpPr>
            <a:spLocks noGrp="1" noChangeArrowheads="1"/>
          </p:cNvSpPr>
          <p:nvPr>
            <p:ph type="body" idx="1"/>
          </p:nvPr>
        </p:nvSpPr>
        <p:spPr>
          <a:xfrm>
            <a:off x="720725" y="1728788"/>
            <a:ext cx="8632825" cy="4808537"/>
          </a:xfrm>
          <a:ln/>
        </p:spPr>
        <p:txBody>
          <a:bodyPr/>
          <a:lstStyle/>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After an SOP expression has been mapped, a minimum SOP expression is obtained by grouping the 1s and determining the minimum SOP expression from the map.</a:t>
            </a:r>
          </a:p>
          <a:p>
            <a:pPr marL="338138" indent="-338138">
              <a:buFont typeface="Symbol" panose="05050102010706020507" pitchFamily="18"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In grouping the 1’s, use the following rules:</a:t>
            </a:r>
          </a:p>
          <a:p>
            <a:pPr marL="1479550" lvl="1" indent="-565150">
              <a:buFont typeface="Open Sans" panose="020B0606030504020204" pitchFamily="34" charset="0"/>
              <a:buAutoNum type="arabicPeriod"/>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MY" altLang="en-US"/>
              <a:t>  A group must contain either 1, 2, 4, 8 or 16 cells. In the case of a 3-variable map, 2</a:t>
            </a:r>
            <a:r>
              <a:rPr lang="en-MY" altLang="en-US" baseline="33000"/>
              <a:t>3</a:t>
            </a:r>
            <a:r>
              <a:rPr lang="en-MY" altLang="en-US"/>
              <a:t> = 8 cells s the maximum group.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Open Sans"/>
        <a:ea typeface=""/>
        <a:cs typeface="Droid Sans Fallback"/>
      </a:majorFont>
      <a:minorFont>
        <a:latin typeface="Open Sans"/>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Open Sans"/>
        <a:ea typeface="Microsoft YaHei"/>
        <a:cs typeface=""/>
      </a:majorFont>
      <a:minorFont>
        <a:latin typeface="Open Sans"/>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1444</Words>
  <Application>Microsoft Office PowerPoint</Application>
  <PresentationFormat>Custom</PresentationFormat>
  <Paragraphs>161</Paragraphs>
  <Slides>37</Slides>
  <Notes>35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Microsoft YaHei</vt:lpstr>
      <vt:lpstr>Arial</vt:lpstr>
      <vt:lpstr>Droid Sans Fallback</vt:lpstr>
      <vt:lpstr>Open Sans</vt:lpstr>
      <vt:lpstr>Open Sans (Body)</vt:lpstr>
      <vt:lpstr>Segoe UI</vt:lpstr>
      <vt:lpstr>Symbol</vt:lpstr>
      <vt:lpstr>Times New Roman</vt:lpstr>
      <vt:lpstr>Wingdings</vt:lpstr>
      <vt:lpstr>Office Theme</vt:lpstr>
      <vt:lpstr>Office Theme</vt:lpstr>
      <vt:lpstr>Topic 1:  Fundamentals of Logical Algebra</vt:lpstr>
      <vt:lpstr>The Karnaugh Map</vt:lpstr>
      <vt:lpstr>The 3-variable and 4-variable K-map</vt:lpstr>
      <vt:lpstr>3-variable map: Mapping a standard SOP expression</vt:lpstr>
      <vt:lpstr>Example</vt:lpstr>
      <vt:lpstr>4-variable map: Mapping a standard SOP expression</vt:lpstr>
      <vt:lpstr>Mapping a nonstandard SOP expression (3-variable K-map)</vt:lpstr>
      <vt:lpstr>Mapping a nonstandard SOP expression (4-variable K-map)</vt:lpstr>
      <vt:lpstr>K-map Simplification of SOP Expression</vt:lpstr>
      <vt:lpstr>K-map Simplification of SOP Expression (Continued)</vt:lpstr>
      <vt:lpstr>Examples of grouping of 1s in K-maps</vt:lpstr>
      <vt:lpstr>Examples of grouping of 1s in K-maps (Continued)</vt:lpstr>
      <vt:lpstr>Examples of grouping of 1s in K-maps (Continued)</vt:lpstr>
      <vt:lpstr>Examples of grouping of 1s in K-maps (Continued)</vt:lpstr>
      <vt:lpstr>Determining minimum SOP from the K-map</vt:lpstr>
      <vt:lpstr>Determining minimum SOP from the K-map (Continued) </vt:lpstr>
      <vt:lpstr>Example</vt:lpstr>
      <vt:lpstr>More examples</vt:lpstr>
      <vt:lpstr>Another example</vt:lpstr>
      <vt:lpstr>Example of 4-variable K-map minimization</vt:lpstr>
      <vt:lpstr>Mapping directly from a truth table to a K-map</vt:lpstr>
      <vt:lpstr>Don’t Care Conditions  and K-maps</vt:lpstr>
      <vt:lpstr>Example of don’t care conditions</vt:lpstr>
      <vt:lpstr>Karnaugh Map POS Minimization</vt:lpstr>
      <vt:lpstr>Example of mapping a standard POS expression</vt:lpstr>
      <vt:lpstr>Another example</vt:lpstr>
      <vt:lpstr>K-map simplification of POS expressions</vt:lpstr>
      <vt:lpstr>Example of K-map minimization of POS expression </vt:lpstr>
      <vt:lpstr>Another Example of K-map minimization of POS expression</vt:lpstr>
      <vt:lpstr>Converting between POS and SOP using K-map</vt:lpstr>
      <vt:lpstr>Example of converting POS expression to SOP expression</vt:lpstr>
      <vt:lpstr>Solution (minimum POS expr.)</vt:lpstr>
      <vt:lpstr>Solution (standard SOP)</vt:lpstr>
      <vt:lpstr>Solution (minimum SOP expr.)</vt:lpstr>
      <vt:lpstr>Implicants, Prime implicants and Essential Prime implicants</vt:lpstr>
      <vt:lpstr>Summary</vt:lpstr>
      <vt:lpstr>Summary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Fundamentals of Logical Algebra</dc:title>
  <cp:lastModifiedBy>V310</cp:lastModifiedBy>
  <cp:revision>234</cp:revision>
  <cp:lastPrinted>1601-01-01T00:00:00Z</cp:lastPrinted>
  <dcterms:created xsi:type="dcterms:W3CDTF">2018-09-03T06:43:12Z</dcterms:created>
  <dcterms:modified xsi:type="dcterms:W3CDTF">2023-04-16T08:03:16Z</dcterms:modified>
</cp:coreProperties>
</file>