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38"/>
  </p:notesMasterIdLst>
  <p:sldIdLst>
    <p:sldId id="256" r:id="rId3"/>
    <p:sldId id="327" r:id="rId4"/>
    <p:sldId id="267" r:id="rId5"/>
    <p:sldId id="268" r:id="rId6"/>
    <p:sldId id="269" r:id="rId7"/>
    <p:sldId id="270" r:id="rId8"/>
    <p:sldId id="271" r:id="rId9"/>
    <p:sldId id="272" r:id="rId10"/>
    <p:sldId id="273" r:id="rId11"/>
    <p:sldId id="330" r:id="rId12"/>
    <p:sldId id="274" r:id="rId13"/>
    <p:sldId id="331" r:id="rId14"/>
    <p:sldId id="276" r:id="rId15"/>
    <p:sldId id="282" r:id="rId16"/>
    <p:sldId id="283" r:id="rId17"/>
    <p:sldId id="284" r:id="rId18"/>
    <p:sldId id="285" r:id="rId19"/>
    <p:sldId id="286" r:id="rId20"/>
    <p:sldId id="287" r:id="rId21"/>
    <p:sldId id="332" r:id="rId22"/>
    <p:sldId id="277" r:id="rId23"/>
    <p:sldId id="278" r:id="rId24"/>
    <p:sldId id="279" r:id="rId25"/>
    <p:sldId id="280" r:id="rId26"/>
    <p:sldId id="281" r:id="rId27"/>
    <p:sldId id="305" r:id="rId28"/>
    <p:sldId id="306" r:id="rId29"/>
    <p:sldId id="307" r:id="rId30"/>
    <p:sldId id="308" r:id="rId31"/>
    <p:sldId id="309" r:id="rId32"/>
    <p:sldId id="310" r:id="rId33"/>
    <p:sldId id="311" r:id="rId34"/>
    <p:sldId id="312" r:id="rId35"/>
    <p:sldId id="313" r:id="rId36"/>
    <p:sldId id="295" r:id="rId37"/>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ＭＳ Ｐゴシック" panose="020B0600070205080204" pitchFamily="34" charset="-128"/>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ＭＳ Ｐゴシック" panose="020B0600070205080204" pitchFamily="34" charset="-128"/>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ＭＳ Ｐゴシック" panose="020B0600070205080204" pitchFamily="34" charset="-128"/>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ＭＳ Ｐゴシック" panose="020B0600070205080204" pitchFamily="34" charset="-128"/>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bg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428" y="6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214B928A-D9CB-4403-BEEE-C332B96D9DC7}"/>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
        <p:nvSpPr>
          <p:cNvPr id="3074" name="AutoShape 2">
            <a:extLst>
              <a:ext uri="{FF2B5EF4-FFF2-40B4-BE49-F238E27FC236}">
                <a16:creationId xmlns:a16="http://schemas.microsoft.com/office/drawing/2014/main" id="{8C398B49-E730-4648-964A-4967DD9567F4}"/>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
        <p:nvSpPr>
          <p:cNvPr id="3075" name="Rectangle 3">
            <a:extLst>
              <a:ext uri="{FF2B5EF4-FFF2-40B4-BE49-F238E27FC236}">
                <a16:creationId xmlns:a16="http://schemas.microsoft.com/office/drawing/2014/main" id="{E33D0F1A-32D8-4F19-83FF-78B048033CEA}"/>
              </a:ext>
            </a:extLst>
          </p:cNvPr>
          <p:cNvSpPr>
            <a:spLocks noGrp="1" noRot="1" noChangeAspect="1" noChangeArrowheads="1"/>
          </p:cNvSpPr>
          <p:nvPr>
            <p:ph type="sldImg"/>
          </p:nvPr>
        </p:nvSpPr>
        <p:spPr bwMode="auto">
          <a:xfrm>
            <a:off x="1106488" y="812800"/>
            <a:ext cx="5340350" cy="400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6" name="Rectangle 4">
            <a:extLst>
              <a:ext uri="{FF2B5EF4-FFF2-40B4-BE49-F238E27FC236}">
                <a16:creationId xmlns:a16="http://schemas.microsoft.com/office/drawing/2014/main" id="{748D3C02-68D0-411D-95FE-02466182FBE3}"/>
              </a:ext>
            </a:extLst>
          </p:cNvPr>
          <p:cNvSpPr>
            <a:spLocks noGrp="1" noChangeArrowheads="1"/>
          </p:cNvSpPr>
          <p:nvPr>
            <p:ph type="body"/>
          </p:nvPr>
        </p:nvSpPr>
        <p:spPr bwMode="auto">
          <a:xfrm>
            <a:off x="755650" y="5078413"/>
            <a:ext cx="6043613" cy="480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7" name="Rectangle 5">
            <a:extLst>
              <a:ext uri="{FF2B5EF4-FFF2-40B4-BE49-F238E27FC236}">
                <a16:creationId xmlns:a16="http://schemas.microsoft.com/office/drawing/2014/main" id="{4332634F-B8FA-46CB-9079-1E53A6841F8E}"/>
              </a:ext>
            </a:extLst>
          </p:cNvPr>
          <p:cNvSpPr>
            <a:spLocks noGrp="1" noChangeArrowheads="1"/>
          </p:cNvSpPr>
          <p:nvPr>
            <p:ph type="hdr"/>
          </p:nvPr>
        </p:nvSpPr>
        <p:spPr bwMode="auto">
          <a:xfrm>
            <a:off x="0" y="0"/>
            <a:ext cx="32766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ＭＳ Ｐ明朝" panose="02020600040205080304" pitchFamily="18" charset="-128"/>
              </a:defRPr>
            </a:lvl1pPr>
          </a:lstStyle>
          <a:p>
            <a:endParaRPr lang="en-MY" altLang="en-US"/>
          </a:p>
        </p:txBody>
      </p:sp>
      <p:sp>
        <p:nvSpPr>
          <p:cNvPr id="3078" name="Rectangle 6">
            <a:extLst>
              <a:ext uri="{FF2B5EF4-FFF2-40B4-BE49-F238E27FC236}">
                <a16:creationId xmlns:a16="http://schemas.microsoft.com/office/drawing/2014/main" id="{68EAF654-1AEA-46B8-B1E9-14A0B75F3D41}"/>
              </a:ext>
            </a:extLst>
          </p:cNvPr>
          <p:cNvSpPr>
            <a:spLocks noGrp="1" noChangeArrowheads="1"/>
          </p:cNvSpPr>
          <p:nvPr>
            <p:ph type="dt"/>
          </p:nvPr>
        </p:nvSpPr>
        <p:spPr bwMode="auto">
          <a:xfrm>
            <a:off x="4278313" y="0"/>
            <a:ext cx="32766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buClrTx/>
              <a:buFontTx/>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ＭＳ Ｐ明朝" panose="02020600040205080304" pitchFamily="18" charset="-128"/>
              </a:defRPr>
            </a:lvl1pPr>
          </a:lstStyle>
          <a:p>
            <a:endParaRPr lang="en-MY" altLang="en-US"/>
          </a:p>
        </p:txBody>
      </p:sp>
      <p:sp>
        <p:nvSpPr>
          <p:cNvPr id="3079" name="Rectangle 7">
            <a:extLst>
              <a:ext uri="{FF2B5EF4-FFF2-40B4-BE49-F238E27FC236}">
                <a16:creationId xmlns:a16="http://schemas.microsoft.com/office/drawing/2014/main" id="{47FC2753-6779-4BC9-BEF6-5A29CF658B7A}"/>
              </a:ext>
            </a:extLst>
          </p:cNvPr>
          <p:cNvSpPr>
            <a:spLocks noGrp="1" noChangeArrowheads="1"/>
          </p:cNvSpPr>
          <p:nvPr>
            <p:ph type="ftr"/>
          </p:nvPr>
        </p:nvSpPr>
        <p:spPr bwMode="auto">
          <a:xfrm>
            <a:off x="0" y="10156825"/>
            <a:ext cx="32766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buClrTx/>
              <a:buFontTx/>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ＭＳ Ｐ明朝" panose="02020600040205080304" pitchFamily="18" charset="-128"/>
              </a:defRPr>
            </a:lvl1pPr>
          </a:lstStyle>
          <a:p>
            <a:endParaRPr lang="en-MY" altLang="en-US"/>
          </a:p>
        </p:txBody>
      </p:sp>
      <p:sp>
        <p:nvSpPr>
          <p:cNvPr id="3080" name="Rectangle 8">
            <a:extLst>
              <a:ext uri="{FF2B5EF4-FFF2-40B4-BE49-F238E27FC236}">
                <a16:creationId xmlns:a16="http://schemas.microsoft.com/office/drawing/2014/main" id="{6D6AA031-A435-4C5B-925A-B54DA4734F3C}"/>
              </a:ext>
            </a:extLst>
          </p:cNvPr>
          <p:cNvSpPr>
            <a:spLocks noGrp="1" noChangeArrowheads="1"/>
          </p:cNvSpPr>
          <p:nvPr>
            <p:ph type="sldNum"/>
          </p:nvPr>
        </p:nvSpPr>
        <p:spPr bwMode="auto">
          <a:xfrm>
            <a:off x="4278313" y="10156825"/>
            <a:ext cx="32766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buClrTx/>
              <a:buFontTx/>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ＭＳ Ｐ明朝" panose="02020600040205080304" pitchFamily="18" charset="-128"/>
              </a:defRPr>
            </a:lvl1pPr>
          </a:lstStyle>
          <a:p>
            <a:fld id="{F16F4D38-374E-4D8B-A939-537AFFD48412}" type="slidenum">
              <a:rPr lang="en-MY" altLang="en-US"/>
              <a:pPr/>
              <a:t>‹#›</a:t>
            </a:fld>
            <a:endParaRPr lang="en-MY"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39EE2DB8-4988-45AF-B47E-09587D7E0294}"/>
              </a:ext>
            </a:extLst>
          </p:cNvPr>
          <p:cNvSpPr>
            <a:spLocks noGrp="1" noChangeArrowheads="1"/>
          </p:cNvSpPr>
          <p:nvPr>
            <p:ph type="sldNum"/>
          </p:nvPr>
        </p:nvSpPr>
        <p:spPr>
          <a:ln/>
        </p:spPr>
        <p:txBody>
          <a:bodyPr/>
          <a:lstStyle/>
          <a:p>
            <a:fld id="{B9CD412C-9C69-4F51-A6CD-7C7E8D8DB66A}" type="slidenum">
              <a:rPr lang="en-MY" altLang="en-US"/>
              <a:pPr/>
              <a:t>1</a:t>
            </a:fld>
            <a:endParaRPr lang="en-MY" altLang="en-US"/>
          </a:p>
        </p:txBody>
      </p:sp>
      <p:sp>
        <p:nvSpPr>
          <p:cNvPr id="30721" name="Rectangle 1">
            <a:extLst>
              <a:ext uri="{FF2B5EF4-FFF2-40B4-BE49-F238E27FC236}">
                <a16:creationId xmlns:a16="http://schemas.microsoft.com/office/drawing/2014/main" id="{8633848A-CCC3-4B4A-AE6E-3E18C167FBE6}"/>
              </a:ext>
            </a:extLst>
          </p:cNvPr>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Text Box 2">
            <a:extLst>
              <a:ext uri="{FF2B5EF4-FFF2-40B4-BE49-F238E27FC236}">
                <a16:creationId xmlns:a16="http://schemas.microsoft.com/office/drawing/2014/main" id="{D91B9753-6590-4E3D-8ED3-FE5438974F15}"/>
              </a:ext>
            </a:extLst>
          </p:cNvPr>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512610F8-1265-4F8A-B0CF-87336F3E45E2}"/>
              </a:ext>
            </a:extLst>
          </p:cNvPr>
          <p:cNvSpPr>
            <a:spLocks noGrp="1" noChangeArrowheads="1"/>
          </p:cNvSpPr>
          <p:nvPr>
            <p:ph type="sldNum"/>
          </p:nvPr>
        </p:nvSpPr>
        <p:spPr>
          <a:ln/>
        </p:spPr>
        <p:txBody>
          <a:bodyPr/>
          <a:lstStyle/>
          <a:p>
            <a:fld id="{93AD94D8-5D0C-4210-9E05-3197A12C022F}" type="slidenum">
              <a:rPr lang="en-MY" altLang="en-US"/>
              <a:pPr/>
              <a:t>11</a:t>
            </a:fld>
            <a:endParaRPr lang="en-MY" altLang="en-US"/>
          </a:p>
        </p:txBody>
      </p:sp>
      <p:sp>
        <p:nvSpPr>
          <p:cNvPr id="49153" name="Rectangle 1">
            <a:extLst>
              <a:ext uri="{FF2B5EF4-FFF2-40B4-BE49-F238E27FC236}">
                <a16:creationId xmlns:a16="http://schemas.microsoft.com/office/drawing/2014/main" id="{40742EA2-D89C-4619-9F28-84BFC8A0F3AA}"/>
              </a:ext>
            </a:extLst>
          </p:cNvPr>
          <p:cNvSpPr txBox="1">
            <a:spLocks noGrp="1" noRot="1" noChangeAspect="1" noChangeArrowheads="1"/>
          </p:cNvSpPr>
          <p:nvPr>
            <p:ph type="sldImg"/>
          </p:nvPr>
        </p:nvSpPr>
        <p:spPr bwMode="auto">
          <a:xfrm>
            <a:off x="1106488" y="812800"/>
            <a:ext cx="5343525" cy="4006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Text Box 2">
            <a:extLst>
              <a:ext uri="{FF2B5EF4-FFF2-40B4-BE49-F238E27FC236}">
                <a16:creationId xmlns:a16="http://schemas.microsoft.com/office/drawing/2014/main" id="{507BB47B-4482-4E37-AB8B-233795CA6109}"/>
              </a:ext>
            </a:extLst>
          </p:cNvPr>
          <p:cNvSpPr txBox="1">
            <a:spLocks noChangeArrowheads="1"/>
          </p:cNvSpPr>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t>Princess Sumaya University</a:t>
            </a:r>
          </a:p>
        </p:txBody>
      </p:sp>
      <p:sp>
        <p:nvSpPr>
          <p:cNvPr id="778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t>4241 - Digital Logic Design</a:t>
            </a:r>
          </a:p>
        </p:txBody>
      </p:sp>
      <p:sp>
        <p:nvSpPr>
          <p:cNvPr id="778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t>Dr. Bassam Kahhaleh</a:t>
            </a:r>
          </a:p>
        </p:txBody>
      </p:sp>
      <p:sp>
        <p:nvSpPr>
          <p:cNvPr id="778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19B3DE5-9F74-4873-B142-5441D4F3B2F3}" type="slidenum">
              <a:rPr lang="en-US" altLang="en-US" smtClean="0"/>
              <a:pPr/>
              <a:t>12</a:t>
            </a:fld>
            <a:endParaRPr lang="en-US" altLang="en-US" smtClean="0"/>
          </a:p>
        </p:txBody>
      </p:sp>
      <p:sp>
        <p:nvSpPr>
          <p:cNvPr id="77830" name="Rectangle 2"/>
          <p:cNvSpPr>
            <a:spLocks noGrp="1" noRot="1" noChangeAspect="1" noChangeArrowheads="1" noTextEdit="1"/>
          </p:cNvSpPr>
          <p:nvPr>
            <p:ph type="sldImg"/>
          </p:nvPr>
        </p:nvSpPr>
        <p:spPr>
          <a:ln/>
        </p:spPr>
      </p:sp>
      <p:sp>
        <p:nvSpPr>
          <p:cNvPr id="778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8948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65013EE6-6B93-489A-8B8C-DE18840CC22E}"/>
              </a:ext>
            </a:extLst>
          </p:cNvPr>
          <p:cNvSpPr>
            <a:spLocks noGrp="1" noChangeArrowheads="1"/>
          </p:cNvSpPr>
          <p:nvPr>
            <p:ph type="sldNum"/>
          </p:nvPr>
        </p:nvSpPr>
        <p:spPr>
          <a:ln/>
        </p:spPr>
        <p:txBody>
          <a:bodyPr/>
          <a:lstStyle/>
          <a:p>
            <a:fld id="{B8B667FA-DC01-4E6E-9648-0231F84740D9}" type="slidenum">
              <a:rPr lang="en-MY" altLang="en-US"/>
              <a:pPr/>
              <a:t>13</a:t>
            </a:fld>
            <a:endParaRPr lang="en-MY" altLang="en-US"/>
          </a:p>
        </p:txBody>
      </p:sp>
      <p:sp>
        <p:nvSpPr>
          <p:cNvPr id="51201" name="Rectangle 1">
            <a:extLst>
              <a:ext uri="{FF2B5EF4-FFF2-40B4-BE49-F238E27FC236}">
                <a16:creationId xmlns:a16="http://schemas.microsoft.com/office/drawing/2014/main" id="{B701C853-C777-4A37-A83B-9DA74FE72538}"/>
              </a:ext>
            </a:extLst>
          </p:cNvPr>
          <p:cNvSpPr txBox="1">
            <a:spLocks noGrp="1" noRot="1" noChangeAspect="1" noChangeArrowheads="1"/>
          </p:cNvSpPr>
          <p:nvPr>
            <p:ph type="sldImg"/>
          </p:nvPr>
        </p:nvSpPr>
        <p:spPr bwMode="auto">
          <a:xfrm>
            <a:off x="1106488" y="812800"/>
            <a:ext cx="5343525" cy="4006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Text Box 2">
            <a:extLst>
              <a:ext uri="{FF2B5EF4-FFF2-40B4-BE49-F238E27FC236}">
                <a16:creationId xmlns:a16="http://schemas.microsoft.com/office/drawing/2014/main" id="{F9D24792-564C-48A3-BD86-A710E0EFA8B0}"/>
              </a:ext>
            </a:extLst>
          </p:cNvPr>
          <p:cNvSpPr txBox="1">
            <a:spLocks noChangeArrowheads="1"/>
          </p:cNvSpPr>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E1AAA1BD-E565-4D7A-8703-B40E8B295716}"/>
              </a:ext>
            </a:extLst>
          </p:cNvPr>
          <p:cNvSpPr>
            <a:spLocks noGrp="1" noChangeArrowheads="1"/>
          </p:cNvSpPr>
          <p:nvPr>
            <p:ph type="sldNum"/>
          </p:nvPr>
        </p:nvSpPr>
        <p:spPr>
          <a:ln/>
        </p:spPr>
        <p:txBody>
          <a:bodyPr/>
          <a:lstStyle/>
          <a:p>
            <a:fld id="{A27520A1-E810-4CB4-BA04-FB16AF252388}" type="slidenum">
              <a:rPr lang="en-MY" altLang="en-US"/>
              <a:pPr/>
              <a:t>20</a:t>
            </a:fld>
            <a:endParaRPr lang="en-MY" altLang="en-US"/>
          </a:p>
        </p:txBody>
      </p:sp>
      <p:sp>
        <p:nvSpPr>
          <p:cNvPr id="43009" name="Rectangle 1">
            <a:extLst>
              <a:ext uri="{FF2B5EF4-FFF2-40B4-BE49-F238E27FC236}">
                <a16:creationId xmlns:a16="http://schemas.microsoft.com/office/drawing/2014/main" id="{FE80DC79-B7C7-46F2-A600-C7E94AEDE2C9}"/>
              </a:ext>
            </a:extLst>
          </p:cNvPr>
          <p:cNvSpPr txBox="1">
            <a:spLocks noGrp="1" noRot="1" noChangeAspect="1" noChangeArrowheads="1"/>
          </p:cNvSpPr>
          <p:nvPr>
            <p:ph type="sldImg"/>
          </p:nvPr>
        </p:nvSpPr>
        <p:spPr bwMode="auto">
          <a:xfrm>
            <a:off x="1106488" y="812800"/>
            <a:ext cx="5343525" cy="4006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Text Box 2">
            <a:extLst>
              <a:ext uri="{FF2B5EF4-FFF2-40B4-BE49-F238E27FC236}">
                <a16:creationId xmlns:a16="http://schemas.microsoft.com/office/drawing/2014/main" id="{EA622EF7-C0E3-4D27-AD35-B3C94F784032}"/>
              </a:ext>
            </a:extLst>
          </p:cNvPr>
          <p:cNvSpPr txBox="1">
            <a:spLocks noChangeArrowheads="1"/>
          </p:cNvSpPr>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extLst>
      <p:ext uri="{BB962C8B-B14F-4D97-AF65-F5344CB8AC3E}">
        <p14:creationId xmlns:p14="http://schemas.microsoft.com/office/powerpoint/2010/main" val="3639339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55E3BA41-00DC-4B98-A446-40F103888801}"/>
              </a:ext>
            </a:extLst>
          </p:cNvPr>
          <p:cNvSpPr>
            <a:spLocks noGrp="1" noChangeArrowheads="1"/>
          </p:cNvSpPr>
          <p:nvPr>
            <p:ph type="sldNum"/>
          </p:nvPr>
        </p:nvSpPr>
        <p:spPr>
          <a:ln/>
        </p:spPr>
        <p:txBody>
          <a:bodyPr/>
          <a:lstStyle/>
          <a:p>
            <a:fld id="{017782A1-4A7E-4E09-AA91-C2E4B0A97777}" type="slidenum">
              <a:rPr lang="en-MY" altLang="en-US"/>
              <a:pPr/>
              <a:t>21</a:t>
            </a:fld>
            <a:endParaRPr lang="en-MY" altLang="en-US"/>
          </a:p>
        </p:txBody>
      </p:sp>
      <p:sp>
        <p:nvSpPr>
          <p:cNvPr id="52225" name="Rectangle 1">
            <a:extLst>
              <a:ext uri="{FF2B5EF4-FFF2-40B4-BE49-F238E27FC236}">
                <a16:creationId xmlns:a16="http://schemas.microsoft.com/office/drawing/2014/main" id="{AAF81D48-52B6-4A79-AC32-8DF94325585C}"/>
              </a:ext>
            </a:extLst>
          </p:cNvPr>
          <p:cNvSpPr txBox="1">
            <a:spLocks noGrp="1" noRot="1" noChangeAspect="1" noChangeArrowheads="1"/>
          </p:cNvSpPr>
          <p:nvPr>
            <p:ph type="sldImg"/>
          </p:nvPr>
        </p:nvSpPr>
        <p:spPr bwMode="auto">
          <a:xfrm>
            <a:off x="1106488" y="812800"/>
            <a:ext cx="5343525" cy="4006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6" name="Text Box 2">
            <a:extLst>
              <a:ext uri="{FF2B5EF4-FFF2-40B4-BE49-F238E27FC236}">
                <a16:creationId xmlns:a16="http://schemas.microsoft.com/office/drawing/2014/main" id="{B05BEA13-FD0A-44BE-821C-A0375875BA68}"/>
              </a:ext>
            </a:extLst>
          </p:cNvPr>
          <p:cNvSpPr txBox="1">
            <a:spLocks noChangeArrowheads="1"/>
          </p:cNvSpPr>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95F29296-9275-46DC-973C-945138879819}"/>
              </a:ext>
            </a:extLst>
          </p:cNvPr>
          <p:cNvSpPr>
            <a:spLocks noGrp="1" noChangeArrowheads="1"/>
          </p:cNvSpPr>
          <p:nvPr>
            <p:ph type="sldNum"/>
          </p:nvPr>
        </p:nvSpPr>
        <p:spPr>
          <a:ln/>
        </p:spPr>
        <p:txBody>
          <a:bodyPr/>
          <a:lstStyle/>
          <a:p>
            <a:fld id="{EF2F9B68-E00F-48EA-8589-47D4F390C21A}" type="slidenum">
              <a:rPr lang="en-MY" altLang="en-US"/>
              <a:pPr/>
              <a:t>22</a:t>
            </a:fld>
            <a:endParaRPr lang="en-MY" altLang="en-US"/>
          </a:p>
        </p:txBody>
      </p:sp>
      <p:sp>
        <p:nvSpPr>
          <p:cNvPr id="53249" name="Rectangle 1">
            <a:extLst>
              <a:ext uri="{FF2B5EF4-FFF2-40B4-BE49-F238E27FC236}">
                <a16:creationId xmlns:a16="http://schemas.microsoft.com/office/drawing/2014/main" id="{902FB762-AEAD-4420-B332-A403282E4737}"/>
              </a:ext>
            </a:extLst>
          </p:cNvPr>
          <p:cNvSpPr txBox="1">
            <a:spLocks noGrp="1" noRot="1" noChangeAspect="1" noChangeArrowheads="1"/>
          </p:cNvSpPr>
          <p:nvPr>
            <p:ph type="sldImg"/>
          </p:nvPr>
        </p:nvSpPr>
        <p:spPr bwMode="auto">
          <a:xfrm>
            <a:off x="1106488" y="812800"/>
            <a:ext cx="5343525" cy="4006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Text Box 2">
            <a:extLst>
              <a:ext uri="{FF2B5EF4-FFF2-40B4-BE49-F238E27FC236}">
                <a16:creationId xmlns:a16="http://schemas.microsoft.com/office/drawing/2014/main" id="{21824AC0-2B58-4D7F-AC0D-68DF729A27C7}"/>
              </a:ext>
            </a:extLst>
          </p:cNvPr>
          <p:cNvSpPr txBox="1">
            <a:spLocks noChangeArrowheads="1"/>
          </p:cNvSpPr>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F0A23AA8-EE61-4E9B-8DFA-C91C03AA5C1B}"/>
              </a:ext>
            </a:extLst>
          </p:cNvPr>
          <p:cNvSpPr>
            <a:spLocks noGrp="1" noChangeArrowheads="1"/>
          </p:cNvSpPr>
          <p:nvPr>
            <p:ph type="sldNum"/>
          </p:nvPr>
        </p:nvSpPr>
        <p:spPr>
          <a:ln/>
        </p:spPr>
        <p:txBody>
          <a:bodyPr/>
          <a:lstStyle/>
          <a:p>
            <a:fld id="{3D8AC967-D309-4075-9962-1120F84EE735}" type="slidenum">
              <a:rPr lang="en-MY" altLang="en-US"/>
              <a:pPr/>
              <a:t>23</a:t>
            </a:fld>
            <a:endParaRPr lang="en-MY" altLang="en-US"/>
          </a:p>
        </p:txBody>
      </p:sp>
      <p:sp>
        <p:nvSpPr>
          <p:cNvPr id="54273" name="Rectangle 1">
            <a:extLst>
              <a:ext uri="{FF2B5EF4-FFF2-40B4-BE49-F238E27FC236}">
                <a16:creationId xmlns:a16="http://schemas.microsoft.com/office/drawing/2014/main" id="{0EB430D0-3FDD-462F-B10F-B1062345212B}"/>
              </a:ext>
            </a:extLst>
          </p:cNvPr>
          <p:cNvSpPr txBox="1">
            <a:spLocks noGrp="1" noRot="1" noChangeAspect="1" noChangeArrowheads="1"/>
          </p:cNvSpPr>
          <p:nvPr>
            <p:ph type="sldImg"/>
          </p:nvPr>
        </p:nvSpPr>
        <p:spPr bwMode="auto">
          <a:xfrm>
            <a:off x="1106488" y="812800"/>
            <a:ext cx="5343525" cy="4006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4" name="Text Box 2">
            <a:extLst>
              <a:ext uri="{FF2B5EF4-FFF2-40B4-BE49-F238E27FC236}">
                <a16:creationId xmlns:a16="http://schemas.microsoft.com/office/drawing/2014/main" id="{1268ACE4-D9E2-4786-AC79-21D4C1BBC02C}"/>
              </a:ext>
            </a:extLst>
          </p:cNvPr>
          <p:cNvSpPr txBox="1">
            <a:spLocks noChangeArrowheads="1"/>
          </p:cNvSpPr>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D4B23900-F7E0-49DF-A84E-4FA5942825FB}"/>
              </a:ext>
            </a:extLst>
          </p:cNvPr>
          <p:cNvSpPr>
            <a:spLocks noGrp="1" noChangeArrowheads="1"/>
          </p:cNvSpPr>
          <p:nvPr>
            <p:ph type="sldNum"/>
          </p:nvPr>
        </p:nvSpPr>
        <p:spPr>
          <a:ln/>
        </p:spPr>
        <p:txBody>
          <a:bodyPr/>
          <a:lstStyle/>
          <a:p>
            <a:fld id="{10447543-D937-4CFD-881C-1DA1A043DFB6}" type="slidenum">
              <a:rPr lang="en-MY" altLang="en-US"/>
              <a:pPr/>
              <a:t>24</a:t>
            </a:fld>
            <a:endParaRPr lang="en-MY" altLang="en-US"/>
          </a:p>
        </p:txBody>
      </p:sp>
      <p:sp>
        <p:nvSpPr>
          <p:cNvPr id="55297" name="Rectangle 1">
            <a:extLst>
              <a:ext uri="{FF2B5EF4-FFF2-40B4-BE49-F238E27FC236}">
                <a16:creationId xmlns:a16="http://schemas.microsoft.com/office/drawing/2014/main" id="{DD3EF0BC-DA71-4B28-B3B4-1522F361126F}"/>
              </a:ext>
            </a:extLst>
          </p:cNvPr>
          <p:cNvSpPr txBox="1">
            <a:spLocks noGrp="1" noRot="1" noChangeAspect="1" noChangeArrowheads="1"/>
          </p:cNvSpPr>
          <p:nvPr>
            <p:ph type="sldImg"/>
          </p:nvPr>
        </p:nvSpPr>
        <p:spPr bwMode="auto">
          <a:xfrm>
            <a:off x="1106488" y="812800"/>
            <a:ext cx="5343525" cy="4006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8" name="Text Box 2">
            <a:extLst>
              <a:ext uri="{FF2B5EF4-FFF2-40B4-BE49-F238E27FC236}">
                <a16:creationId xmlns:a16="http://schemas.microsoft.com/office/drawing/2014/main" id="{B2405CAF-49BF-48D9-8C80-6010FD8C7EA4}"/>
              </a:ext>
            </a:extLst>
          </p:cNvPr>
          <p:cNvSpPr txBox="1">
            <a:spLocks noChangeArrowheads="1"/>
          </p:cNvSpPr>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A5B7F3EE-8FF9-4F26-930F-8C5F4B37ECBC}"/>
              </a:ext>
            </a:extLst>
          </p:cNvPr>
          <p:cNvSpPr>
            <a:spLocks noGrp="1" noChangeArrowheads="1"/>
          </p:cNvSpPr>
          <p:nvPr>
            <p:ph type="sldNum"/>
          </p:nvPr>
        </p:nvSpPr>
        <p:spPr>
          <a:ln/>
        </p:spPr>
        <p:txBody>
          <a:bodyPr/>
          <a:lstStyle/>
          <a:p>
            <a:fld id="{48F1E5F8-4A07-47C9-AF98-36970D478251}" type="slidenum">
              <a:rPr lang="en-MY" altLang="en-US"/>
              <a:pPr/>
              <a:t>25</a:t>
            </a:fld>
            <a:endParaRPr lang="en-MY" altLang="en-US"/>
          </a:p>
        </p:txBody>
      </p:sp>
      <p:sp>
        <p:nvSpPr>
          <p:cNvPr id="56321" name="Rectangle 1">
            <a:extLst>
              <a:ext uri="{FF2B5EF4-FFF2-40B4-BE49-F238E27FC236}">
                <a16:creationId xmlns:a16="http://schemas.microsoft.com/office/drawing/2014/main" id="{A75B492D-5D04-4535-8891-0E2347C736D1}"/>
              </a:ext>
            </a:extLst>
          </p:cNvPr>
          <p:cNvSpPr txBox="1">
            <a:spLocks noGrp="1" noRot="1" noChangeAspect="1" noChangeArrowheads="1"/>
          </p:cNvSpPr>
          <p:nvPr>
            <p:ph type="sldImg"/>
          </p:nvPr>
        </p:nvSpPr>
        <p:spPr bwMode="auto">
          <a:xfrm>
            <a:off x="1106488" y="812800"/>
            <a:ext cx="5343525" cy="4006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2" name="Text Box 2">
            <a:extLst>
              <a:ext uri="{FF2B5EF4-FFF2-40B4-BE49-F238E27FC236}">
                <a16:creationId xmlns:a16="http://schemas.microsoft.com/office/drawing/2014/main" id="{7DB7F8D3-26DB-4380-A11C-090CBBD5600E}"/>
              </a:ext>
            </a:extLst>
          </p:cNvPr>
          <p:cNvSpPr txBox="1">
            <a:spLocks noChangeArrowheads="1"/>
          </p:cNvSpPr>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t>Princess Sumaya University</a:t>
            </a:r>
          </a:p>
        </p:txBody>
      </p:sp>
      <p:sp>
        <p:nvSpPr>
          <p:cNvPr id="481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t>4241 - Digital Logic Design</a:t>
            </a:r>
          </a:p>
        </p:txBody>
      </p:sp>
      <p:sp>
        <p:nvSpPr>
          <p:cNvPr id="481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mtClean="0"/>
              <a:t>Dr. Bassam Kahhaleh</a:t>
            </a:r>
          </a:p>
        </p:txBody>
      </p:sp>
      <p:sp>
        <p:nvSpPr>
          <p:cNvPr id="481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A989B82-A422-46BE-B898-1EED215C86AA}" type="slidenum">
              <a:rPr lang="en-US" altLang="en-US" smtClean="0"/>
              <a:pPr/>
              <a:t>2</a:t>
            </a:fld>
            <a:endParaRPr lang="en-US" altLang="en-US" smtClean="0"/>
          </a:p>
        </p:txBody>
      </p:sp>
      <p:sp>
        <p:nvSpPr>
          <p:cNvPr id="48134" name="Rectangle 2"/>
          <p:cNvSpPr>
            <a:spLocks noGrp="1" noRot="1" noChangeAspect="1" noChangeArrowheads="1" noTextEdit="1"/>
          </p:cNvSpPr>
          <p:nvPr>
            <p:ph type="sldImg"/>
          </p:nvPr>
        </p:nvSpPr>
        <p:spPr>
          <a:ln/>
        </p:spPr>
      </p:sp>
      <p:sp>
        <p:nvSpPr>
          <p:cNvPr id="481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1928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515A336A-9453-4055-ADC6-A2EC1FF962B3}"/>
              </a:ext>
            </a:extLst>
          </p:cNvPr>
          <p:cNvSpPr>
            <a:spLocks noGrp="1" noChangeArrowheads="1"/>
          </p:cNvSpPr>
          <p:nvPr>
            <p:ph type="sldNum"/>
          </p:nvPr>
        </p:nvSpPr>
        <p:spPr>
          <a:ln/>
        </p:spPr>
        <p:txBody>
          <a:bodyPr/>
          <a:lstStyle/>
          <a:p>
            <a:fld id="{0D35CCB8-35C8-45F5-B76E-CCA9C320D51E}" type="slidenum">
              <a:rPr lang="en-MY" altLang="en-US"/>
              <a:pPr/>
              <a:t>3</a:t>
            </a:fld>
            <a:endParaRPr lang="en-MY" altLang="en-US"/>
          </a:p>
        </p:txBody>
      </p:sp>
      <p:sp>
        <p:nvSpPr>
          <p:cNvPr id="41985" name="Rectangle 1">
            <a:extLst>
              <a:ext uri="{FF2B5EF4-FFF2-40B4-BE49-F238E27FC236}">
                <a16:creationId xmlns:a16="http://schemas.microsoft.com/office/drawing/2014/main" id="{074127D4-B28E-41DF-9D2F-97A6ED2E5BE0}"/>
              </a:ext>
            </a:extLst>
          </p:cNvPr>
          <p:cNvSpPr txBox="1">
            <a:spLocks noGrp="1" noRot="1" noChangeAspect="1" noChangeArrowheads="1"/>
          </p:cNvSpPr>
          <p:nvPr>
            <p:ph type="sldImg"/>
          </p:nvPr>
        </p:nvSpPr>
        <p:spPr bwMode="auto">
          <a:xfrm>
            <a:off x="0" y="81280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6" name="Text Box 2">
            <a:extLst>
              <a:ext uri="{FF2B5EF4-FFF2-40B4-BE49-F238E27FC236}">
                <a16:creationId xmlns:a16="http://schemas.microsoft.com/office/drawing/2014/main" id="{CC9DCFC6-950F-46D3-B0FD-987999E49632}"/>
              </a:ext>
            </a:extLst>
          </p:cNvPr>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E1AAA1BD-E565-4D7A-8703-B40E8B295716}"/>
              </a:ext>
            </a:extLst>
          </p:cNvPr>
          <p:cNvSpPr>
            <a:spLocks noGrp="1" noChangeArrowheads="1"/>
          </p:cNvSpPr>
          <p:nvPr>
            <p:ph type="sldNum"/>
          </p:nvPr>
        </p:nvSpPr>
        <p:spPr>
          <a:ln/>
        </p:spPr>
        <p:txBody>
          <a:bodyPr/>
          <a:lstStyle/>
          <a:p>
            <a:fld id="{A27520A1-E810-4CB4-BA04-FB16AF252388}" type="slidenum">
              <a:rPr lang="en-MY" altLang="en-US"/>
              <a:pPr/>
              <a:t>4</a:t>
            </a:fld>
            <a:endParaRPr lang="en-MY" altLang="en-US"/>
          </a:p>
        </p:txBody>
      </p:sp>
      <p:sp>
        <p:nvSpPr>
          <p:cNvPr id="43009" name="Rectangle 1">
            <a:extLst>
              <a:ext uri="{FF2B5EF4-FFF2-40B4-BE49-F238E27FC236}">
                <a16:creationId xmlns:a16="http://schemas.microsoft.com/office/drawing/2014/main" id="{FE80DC79-B7C7-46F2-A600-C7E94AEDE2C9}"/>
              </a:ext>
            </a:extLst>
          </p:cNvPr>
          <p:cNvSpPr txBox="1">
            <a:spLocks noGrp="1" noRot="1" noChangeAspect="1" noChangeArrowheads="1"/>
          </p:cNvSpPr>
          <p:nvPr>
            <p:ph type="sldImg"/>
          </p:nvPr>
        </p:nvSpPr>
        <p:spPr bwMode="auto">
          <a:xfrm>
            <a:off x="1106488" y="812800"/>
            <a:ext cx="5343525" cy="4006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Text Box 2">
            <a:extLst>
              <a:ext uri="{FF2B5EF4-FFF2-40B4-BE49-F238E27FC236}">
                <a16:creationId xmlns:a16="http://schemas.microsoft.com/office/drawing/2014/main" id="{EA622EF7-C0E3-4D27-AD35-B3C94F784032}"/>
              </a:ext>
            </a:extLst>
          </p:cNvPr>
          <p:cNvSpPr txBox="1">
            <a:spLocks noChangeArrowheads="1"/>
          </p:cNvSpPr>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4E8E0B0E-98E4-470A-878B-0E8A89375CDE}"/>
              </a:ext>
            </a:extLst>
          </p:cNvPr>
          <p:cNvSpPr>
            <a:spLocks noGrp="1" noChangeArrowheads="1"/>
          </p:cNvSpPr>
          <p:nvPr>
            <p:ph type="sldNum"/>
          </p:nvPr>
        </p:nvSpPr>
        <p:spPr>
          <a:ln/>
        </p:spPr>
        <p:txBody>
          <a:bodyPr/>
          <a:lstStyle/>
          <a:p>
            <a:fld id="{4C7299EC-2E66-4DCE-919C-0ADEA4740E51}" type="slidenum">
              <a:rPr lang="en-MY" altLang="en-US"/>
              <a:pPr/>
              <a:t>5</a:t>
            </a:fld>
            <a:endParaRPr lang="en-MY" altLang="en-US"/>
          </a:p>
        </p:txBody>
      </p:sp>
      <p:sp>
        <p:nvSpPr>
          <p:cNvPr id="44033" name="Rectangle 1">
            <a:extLst>
              <a:ext uri="{FF2B5EF4-FFF2-40B4-BE49-F238E27FC236}">
                <a16:creationId xmlns:a16="http://schemas.microsoft.com/office/drawing/2014/main" id="{B7F7A7AB-031B-4185-8C37-3DC10EE88CF1}"/>
              </a:ext>
            </a:extLst>
          </p:cNvPr>
          <p:cNvSpPr txBox="1">
            <a:spLocks noGrp="1" noRot="1" noChangeAspect="1" noChangeArrowheads="1"/>
          </p:cNvSpPr>
          <p:nvPr>
            <p:ph type="sldImg"/>
          </p:nvPr>
        </p:nvSpPr>
        <p:spPr bwMode="auto">
          <a:xfrm>
            <a:off x="1106488" y="812800"/>
            <a:ext cx="5343525" cy="4006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Text Box 2">
            <a:extLst>
              <a:ext uri="{FF2B5EF4-FFF2-40B4-BE49-F238E27FC236}">
                <a16:creationId xmlns:a16="http://schemas.microsoft.com/office/drawing/2014/main" id="{338C7DC1-4C2A-4C66-9CAC-ACA71F6A6EF3}"/>
              </a:ext>
            </a:extLst>
          </p:cNvPr>
          <p:cNvSpPr txBox="1">
            <a:spLocks noChangeArrowheads="1"/>
          </p:cNvSpPr>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823E6301-A51B-4009-AA66-608F7E336DD3}"/>
              </a:ext>
            </a:extLst>
          </p:cNvPr>
          <p:cNvSpPr>
            <a:spLocks noGrp="1" noChangeArrowheads="1"/>
          </p:cNvSpPr>
          <p:nvPr>
            <p:ph type="sldNum"/>
          </p:nvPr>
        </p:nvSpPr>
        <p:spPr>
          <a:ln/>
        </p:spPr>
        <p:txBody>
          <a:bodyPr/>
          <a:lstStyle/>
          <a:p>
            <a:fld id="{211120CD-BC24-4C17-B911-D96057070113}" type="slidenum">
              <a:rPr lang="en-MY" altLang="en-US"/>
              <a:pPr/>
              <a:t>6</a:t>
            </a:fld>
            <a:endParaRPr lang="en-MY" altLang="en-US"/>
          </a:p>
        </p:txBody>
      </p:sp>
      <p:sp>
        <p:nvSpPr>
          <p:cNvPr id="45057" name="Rectangle 1">
            <a:extLst>
              <a:ext uri="{FF2B5EF4-FFF2-40B4-BE49-F238E27FC236}">
                <a16:creationId xmlns:a16="http://schemas.microsoft.com/office/drawing/2014/main" id="{5F93D3CD-552A-47CA-A15D-3F3EBC9B92C1}"/>
              </a:ext>
            </a:extLst>
          </p:cNvPr>
          <p:cNvSpPr txBox="1">
            <a:spLocks noGrp="1" noRot="1" noChangeAspect="1" noChangeArrowheads="1"/>
          </p:cNvSpPr>
          <p:nvPr>
            <p:ph type="sldImg"/>
          </p:nvPr>
        </p:nvSpPr>
        <p:spPr bwMode="auto">
          <a:xfrm>
            <a:off x="1106488" y="812800"/>
            <a:ext cx="5343525" cy="4006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Text Box 2">
            <a:extLst>
              <a:ext uri="{FF2B5EF4-FFF2-40B4-BE49-F238E27FC236}">
                <a16:creationId xmlns:a16="http://schemas.microsoft.com/office/drawing/2014/main" id="{BE4238C4-7DD7-44D6-8401-4FDF07106B5D}"/>
              </a:ext>
            </a:extLst>
          </p:cNvPr>
          <p:cNvSpPr txBox="1">
            <a:spLocks noChangeArrowheads="1"/>
          </p:cNvSpPr>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8366BEBF-1C1C-4971-8168-F708FE071B74}"/>
              </a:ext>
            </a:extLst>
          </p:cNvPr>
          <p:cNvSpPr>
            <a:spLocks noGrp="1" noChangeArrowheads="1"/>
          </p:cNvSpPr>
          <p:nvPr>
            <p:ph type="sldNum"/>
          </p:nvPr>
        </p:nvSpPr>
        <p:spPr>
          <a:ln/>
        </p:spPr>
        <p:txBody>
          <a:bodyPr/>
          <a:lstStyle/>
          <a:p>
            <a:fld id="{15A7B720-9483-403F-881A-02416BCD4E80}" type="slidenum">
              <a:rPr lang="en-MY" altLang="en-US"/>
              <a:pPr/>
              <a:t>7</a:t>
            </a:fld>
            <a:endParaRPr lang="en-MY" altLang="en-US"/>
          </a:p>
        </p:txBody>
      </p:sp>
      <p:sp>
        <p:nvSpPr>
          <p:cNvPr id="46081" name="Rectangle 1">
            <a:extLst>
              <a:ext uri="{FF2B5EF4-FFF2-40B4-BE49-F238E27FC236}">
                <a16:creationId xmlns:a16="http://schemas.microsoft.com/office/drawing/2014/main" id="{B9DBDDB1-579C-403F-ACDA-6F914BEEEBB6}"/>
              </a:ext>
            </a:extLst>
          </p:cNvPr>
          <p:cNvSpPr txBox="1">
            <a:spLocks noGrp="1" noRot="1" noChangeAspect="1" noChangeArrowheads="1"/>
          </p:cNvSpPr>
          <p:nvPr>
            <p:ph type="sldImg"/>
          </p:nvPr>
        </p:nvSpPr>
        <p:spPr bwMode="auto">
          <a:xfrm>
            <a:off x="1106488" y="812800"/>
            <a:ext cx="5343525" cy="4006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Text Box 2">
            <a:extLst>
              <a:ext uri="{FF2B5EF4-FFF2-40B4-BE49-F238E27FC236}">
                <a16:creationId xmlns:a16="http://schemas.microsoft.com/office/drawing/2014/main" id="{48BC0FE3-C9BB-4B46-98DF-21B84C82E6CF}"/>
              </a:ext>
            </a:extLst>
          </p:cNvPr>
          <p:cNvSpPr txBox="1">
            <a:spLocks noChangeArrowheads="1"/>
          </p:cNvSpPr>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8B5DF308-2986-4B91-81CE-83BA86B77568}"/>
              </a:ext>
            </a:extLst>
          </p:cNvPr>
          <p:cNvSpPr>
            <a:spLocks noGrp="1" noChangeArrowheads="1"/>
          </p:cNvSpPr>
          <p:nvPr>
            <p:ph type="sldNum"/>
          </p:nvPr>
        </p:nvSpPr>
        <p:spPr>
          <a:ln/>
        </p:spPr>
        <p:txBody>
          <a:bodyPr/>
          <a:lstStyle/>
          <a:p>
            <a:fld id="{35E4ADA7-7A5D-44FE-837F-BD1C051586E1}" type="slidenum">
              <a:rPr lang="en-MY" altLang="en-US"/>
              <a:pPr/>
              <a:t>8</a:t>
            </a:fld>
            <a:endParaRPr lang="en-MY" altLang="en-US"/>
          </a:p>
        </p:txBody>
      </p:sp>
      <p:sp>
        <p:nvSpPr>
          <p:cNvPr id="47105" name="Rectangle 1">
            <a:extLst>
              <a:ext uri="{FF2B5EF4-FFF2-40B4-BE49-F238E27FC236}">
                <a16:creationId xmlns:a16="http://schemas.microsoft.com/office/drawing/2014/main" id="{64A9602F-8A7A-4BEF-BF52-8319F3342E44}"/>
              </a:ext>
            </a:extLst>
          </p:cNvPr>
          <p:cNvSpPr txBox="1">
            <a:spLocks noGrp="1" noRot="1" noChangeAspect="1" noChangeArrowheads="1"/>
          </p:cNvSpPr>
          <p:nvPr>
            <p:ph type="sldImg"/>
          </p:nvPr>
        </p:nvSpPr>
        <p:spPr bwMode="auto">
          <a:xfrm>
            <a:off x="1106488" y="812800"/>
            <a:ext cx="5343525" cy="4006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Text Box 2">
            <a:extLst>
              <a:ext uri="{FF2B5EF4-FFF2-40B4-BE49-F238E27FC236}">
                <a16:creationId xmlns:a16="http://schemas.microsoft.com/office/drawing/2014/main" id="{61F82B77-1168-4CF0-9643-71AABA2B22F7}"/>
              </a:ext>
            </a:extLst>
          </p:cNvPr>
          <p:cNvSpPr txBox="1">
            <a:spLocks noChangeArrowheads="1"/>
          </p:cNvSpPr>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90B53E14-C602-4C5A-867D-87767DF44B56}"/>
              </a:ext>
            </a:extLst>
          </p:cNvPr>
          <p:cNvSpPr>
            <a:spLocks noGrp="1" noChangeArrowheads="1"/>
          </p:cNvSpPr>
          <p:nvPr>
            <p:ph type="sldNum"/>
          </p:nvPr>
        </p:nvSpPr>
        <p:spPr>
          <a:ln/>
        </p:spPr>
        <p:txBody>
          <a:bodyPr/>
          <a:lstStyle/>
          <a:p>
            <a:fld id="{531D7424-8130-4952-BCC5-D001984CF14F}" type="slidenum">
              <a:rPr lang="en-MY" altLang="en-US"/>
              <a:pPr/>
              <a:t>9</a:t>
            </a:fld>
            <a:endParaRPr lang="en-MY" altLang="en-US"/>
          </a:p>
        </p:txBody>
      </p:sp>
      <p:sp>
        <p:nvSpPr>
          <p:cNvPr id="48129" name="Rectangle 1">
            <a:extLst>
              <a:ext uri="{FF2B5EF4-FFF2-40B4-BE49-F238E27FC236}">
                <a16:creationId xmlns:a16="http://schemas.microsoft.com/office/drawing/2014/main" id="{C1375EE3-5C06-4B0D-9F3D-1AB59AB0B698}"/>
              </a:ext>
            </a:extLst>
          </p:cNvPr>
          <p:cNvSpPr txBox="1">
            <a:spLocks noGrp="1" noRot="1" noChangeAspect="1" noChangeArrowheads="1"/>
          </p:cNvSpPr>
          <p:nvPr>
            <p:ph type="sldImg"/>
          </p:nvPr>
        </p:nvSpPr>
        <p:spPr bwMode="auto">
          <a:xfrm>
            <a:off x="1106488" y="812800"/>
            <a:ext cx="5343525" cy="40068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Text Box 2">
            <a:extLst>
              <a:ext uri="{FF2B5EF4-FFF2-40B4-BE49-F238E27FC236}">
                <a16:creationId xmlns:a16="http://schemas.microsoft.com/office/drawing/2014/main" id="{16717596-28EF-497E-83AC-02D3FB159981}"/>
              </a:ext>
            </a:extLst>
          </p:cNvPr>
          <p:cNvSpPr txBox="1">
            <a:spLocks noChangeArrowheads="1"/>
          </p:cNvSpPr>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2EC3-6CEF-4CA2-82FA-8D347FF460EC}"/>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4A6CF0A2-FBAC-4D21-B635-978612A4A195}"/>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Tree>
    <p:extLst>
      <p:ext uri="{BB962C8B-B14F-4D97-AF65-F5344CB8AC3E}">
        <p14:creationId xmlns:p14="http://schemas.microsoft.com/office/powerpoint/2010/main" val="1800443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EE857-507E-44A8-AF53-9CEB955415ED}"/>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74D13C3D-0D4B-410D-8F31-3C6297A17DE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3362197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C03135-27A5-4324-846A-B57AB5B42389}"/>
              </a:ext>
            </a:extLst>
          </p:cNvPr>
          <p:cNvSpPr>
            <a:spLocks noGrp="1"/>
          </p:cNvSpPr>
          <p:nvPr>
            <p:ph type="title" orient="vert"/>
          </p:nvPr>
        </p:nvSpPr>
        <p:spPr>
          <a:xfrm>
            <a:off x="7304088" y="2146300"/>
            <a:ext cx="2265362" cy="501808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A8BF71F6-E236-4371-AB77-8C366A9E071E}"/>
              </a:ext>
            </a:extLst>
          </p:cNvPr>
          <p:cNvSpPr>
            <a:spLocks noGrp="1"/>
          </p:cNvSpPr>
          <p:nvPr>
            <p:ph type="body" orient="vert" idx="1"/>
          </p:nvPr>
        </p:nvSpPr>
        <p:spPr>
          <a:xfrm>
            <a:off x="503238" y="2146300"/>
            <a:ext cx="6648450" cy="50180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1473060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3DFFF-8CC9-4054-A4B7-B39D26509907}"/>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4BB87F48-A318-4798-838F-8BD95E9FC8F9}"/>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73686591-24E4-4BC5-BFD1-AE92D6B0CA9D}"/>
              </a:ext>
            </a:extLst>
          </p:cNvPr>
          <p:cNvSpPr>
            <a:spLocks noGrp="1"/>
          </p:cNvSpPr>
          <p:nvPr>
            <p:ph type="dt" idx="10"/>
          </p:nvPr>
        </p:nvSpPr>
        <p:spPr/>
        <p:txBody>
          <a:bodyPr/>
          <a:lstStyle>
            <a:lvl1pPr>
              <a:defRPr/>
            </a:lvl1pPr>
          </a:lstStyle>
          <a:p>
            <a:endParaRPr lang="en-MY" altLang="en-US"/>
          </a:p>
        </p:txBody>
      </p:sp>
      <p:sp>
        <p:nvSpPr>
          <p:cNvPr id="5" name="Footer Placeholder 4">
            <a:extLst>
              <a:ext uri="{FF2B5EF4-FFF2-40B4-BE49-F238E27FC236}">
                <a16:creationId xmlns:a16="http://schemas.microsoft.com/office/drawing/2014/main" id="{9FB92C72-F4D8-4741-879E-43B996F275F5}"/>
              </a:ext>
            </a:extLst>
          </p:cNvPr>
          <p:cNvSpPr>
            <a:spLocks noGrp="1"/>
          </p:cNvSpPr>
          <p:nvPr>
            <p:ph type="ftr" idx="11"/>
          </p:nvPr>
        </p:nvSpPr>
        <p:spPr/>
        <p:txBody>
          <a:bodyPr/>
          <a:lstStyle>
            <a:lvl1pPr>
              <a:defRPr/>
            </a:lvl1pPr>
          </a:lstStyle>
          <a:p>
            <a:endParaRPr lang="en-MY" altLang="en-US"/>
          </a:p>
        </p:txBody>
      </p:sp>
      <p:sp>
        <p:nvSpPr>
          <p:cNvPr id="6" name="Slide Number Placeholder 5">
            <a:extLst>
              <a:ext uri="{FF2B5EF4-FFF2-40B4-BE49-F238E27FC236}">
                <a16:creationId xmlns:a16="http://schemas.microsoft.com/office/drawing/2014/main" id="{EA326BA3-9F88-43EC-892F-B80B7E35BD64}"/>
              </a:ext>
            </a:extLst>
          </p:cNvPr>
          <p:cNvSpPr>
            <a:spLocks noGrp="1"/>
          </p:cNvSpPr>
          <p:nvPr>
            <p:ph type="sldNum" idx="12"/>
          </p:nvPr>
        </p:nvSpPr>
        <p:spPr/>
        <p:txBody>
          <a:bodyPr/>
          <a:lstStyle>
            <a:lvl1pPr>
              <a:defRPr/>
            </a:lvl1pPr>
          </a:lstStyle>
          <a:p>
            <a:fld id="{4FD72513-83A9-4CDB-921D-81CF3EC60651}" type="slidenum">
              <a:rPr lang="en-MY" altLang="en-US"/>
              <a:pPr/>
              <a:t>‹#›</a:t>
            </a:fld>
            <a:endParaRPr lang="en-MY" altLang="en-US"/>
          </a:p>
        </p:txBody>
      </p:sp>
    </p:spTree>
    <p:extLst>
      <p:ext uri="{BB962C8B-B14F-4D97-AF65-F5344CB8AC3E}">
        <p14:creationId xmlns:p14="http://schemas.microsoft.com/office/powerpoint/2010/main" val="709074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FE0E-6076-4A42-B7C6-4A66DE029497}"/>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9985E40A-F014-44BE-B3B1-F21CC6C51CF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CE31BB1-55C2-40CA-ADE7-D62F7A1A1CDA}"/>
              </a:ext>
            </a:extLst>
          </p:cNvPr>
          <p:cNvSpPr>
            <a:spLocks noGrp="1"/>
          </p:cNvSpPr>
          <p:nvPr>
            <p:ph type="dt" idx="10"/>
          </p:nvPr>
        </p:nvSpPr>
        <p:spPr/>
        <p:txBody>
          <a:bodyPr/>
          <a:lstStyle>
            <a:lvl1pPr>
              <a:defRPr/>
            </a:lvl1pPr>
          </a:lstStyle>
          <a:p>
            <a:endParaRPr lang="en-MY" altLang="en-US"/>
          </a:p>
        </p:txBody>
      </p:sp>
      <p:sp>
        <p:nvSpPr>
          <p:cNvPr id="5" name="Footer Placeholder 4">
            <a:extLst>
              <a:ext uri="{FF2B5EF4-FFF2-40B4-BE49-F238E27FC236}">
                <a16:creationId xmlns:a16="http://schemas.microsoft.com/office/drawing/2014/main" id="{EDC3ACB2-346C-4E3B-8A35-1F8D1AFD4DE5}"/>
              </a:ext>
            </a:extLst>
          </p:cNvPr>
          <p:cNvSpPr>
            <a:spLocks noGrp="1"/>
          </p:cNvSpPr>
          <p:nvPr>
            <p:ph type="ftr" idx="11"/>
          </p:nvPr>
        </p:nvSpPr>
        <p:spPr/>
        <p:txBody>
          <a:bodyPr/>
          <a:lstStyle>
            <a:lvl1pPr>
              <a:defRPr/>
            </a:lvl1pPr>
          </a:lstStyle>
          <a:p>
            <a:endParaRPr lang="en-MY" altLang="en-US"/>
          </a:p>
        </p:txBody>
      </p:sp>
      <p:sp>
        <p:nvSpPr>
          <p:cNvPr id="6" name="Slide Number Placeholder 5">
            <a:extLst>
              <a:ext uri="{FF2B5EF4-FFF2-40B4-BE49-F238E27FC236}">
                <a16:creationId xmlns:a16="http://schemas.microsoft.com/office/drawing/2014/main" id="{B06FA6FD-DB78-4074-8E63-F56F5FA150C7}"/>
              </a:ext>
            </a:extLst>
          </p:cNvPr>
          <p:cNvSpPr>
            <a:spLocks noGrp="1"/>
          </p:cNvSpPr>
          <p:nvPr>
            <p:ph type="sldNum" idx="12"/>
          </p:nvPr>
        </p:nvSpPr>
        <p:spPr/>
        <p:txBody>
          <a:bodyPr/>
          <a:lstStyle>
            <a:lvl1pPr>
              <a:defRPr/>
            </a:lvl1pPr>
          </a:lstStyle>
          <a:p>
            <a:fld id="{BB4A40F8-FF14-4CF2-A530-2581CDCB39B8}" type="slidenum">
              <a:rPr lang="en-MY" altLang="en-US"/>
              <a:pPr/>
              <a:t>‹#›</a:t>
            </a:fld>
            <a:endParaRPr lang="en-MY" altLang="en-US"/>
          </a:p>
        </p:txBody>
      </p:sp>
    </p:spTree>
    <p:extLst>
      <p:ext uri="{BB962C8B-B14F-4D97-AF65-F5344CB8AC3E}">
        <p14:creationId xmlns:p14="http://schemas.microsoft.com/office/powerpoint/2010/main" val="3044989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4E7B8-5805-48BD-8F2D-4D1CA927D305}"/>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DE8F8832-03F0-4482-9647-A26477724441}"/>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675E628F-5DD3-4C2C-98F7-02E0497A7395}"/>
              </a:ext>
            </a:extLst>
          </p:cNvPr>
          <p:cNvSpPr>
            <a:spLocks noGrp="1"/>
          </p:cNvSpPr>
          <p:nvPr>
            <p:ph type="dt" idx="10"/>
          </p:nvPr>
        </p:nvSpPr>
        <p:spPr/>
        <p:txBody>
          <a:bodyPr/>
          <a:lstStyle>
            <a:lvl1pPr>
              <a:defRPr/>
            </a:lvl1pPr>
          </a:lstStyle>
          <a:p>
            <a:endParaRPr lang="en-MY" altLang="en-US"/>
          </a:p>
        </p:txBody>
      </p:sp>
      <p:sp>
        <p:nvSpPr>
          <p:cNvPr id="5" name="Footer Placeholder 4">
            <a:extLst>
              <a:ext uri="{FF2B5EF4-FFF2-40B4-BE49-F238E27FC236}">
                <a16:creationId xmlns:a16="http://schemas.microsoft.com/office/drawing/2014/main" id="{8AE7BEAA-5C16-492F-B54E-C5EA65470848}"/>
              </a:ext>
            </a:extLst>
          </p:cNvPr>
          <p:cNvSpPr>
            <a:spLocks noGrp="1"/>
          </p:cNvSpPr>
          <p:nvPr>
            <p:ph type="ftr" idx="11"/>
          </p:nvPr>
        </p:nvSpPr>
        <p:spPr/>
        <p:txBody>
          <a:bodyPr/>
          <a:lstStyle>
            <a:lvl1pPr>
              <a:defRPr/>
            </a:lvl1pPr>
          </a:lstStyle>
          <a:p>
            <a:endParaRPr lang="en-MY" altLang="en-US"/>
          </a:p>
        </p:txBody>
      </p:sp>
      <p:sp>
        <p:nvSpPr>
          <p:cNvPr id="6" name="Slide Number Placeholder 5">
            <a:extLst>
              <a:ext uri="{FF2B5EF4-FFF2-40B4-BE49-F238E27FC236}">
                <a16:creationId xmlns:a16="http://schemas.microsoft.com/office/drawing/2014/main" id="{CC951495-6F40-4ED3-971B-C251DF777C02}"/>
              </a:ext>
            </a:extLst>
          </p:cNvPr>
          <p:cNvSpPr>
            <a:spLocks noGrp="1"/>
          </p:cNvSpPr>
          <p:nvPr>
            <p:ph type="sldNum" idx="12"/>
          </p:nvPr>
        </p:nvSpPr>
        <p:spPr/>
        <p:txBody>
          <a:bodyPr/>
          <a:lstStyle>
            <a:lvl1pPr>
              <a:defRPr/>
            </a:lvl1pPr>
          </a:lstStyle>
          <a:p>
            <a:fld id="{5A4DCB52-5E12-4544-8F14-0E5BBB33AA70}" type="slidenum">
              <a:rPr lang="en-MY" altLang="en-US"/>
              <a:pPr/>
              <a:t>‹#›</a:t>
            </a:fld>
            <a:endParaRPr lang="en-MY" altLang="en-US"/>
          </a:p>
        </p:txBody>
      </p:sp>
    </p:spTree>
    <p:extLst>
      <p:ext uri="{BB962C8B-B14F-4D97-AF65-F5344CB8AC3E}">
        <p14:creationId xmlns:p14="http://schemas.microsoft.com/office/powerpoint/2010/main" val="3355931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0F24-C2B1-4816-BCE9-E209E121C286}"/>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FA744ABC-9EAC-4B24-9827-8666D5E65FDF}"/>
              </a:ext>
            </a:extLst>
          </p:cNvPr>
          <p:cNvSpPr>
            <a:spLocks noGrp="1"/>
          </p:cNvSpPr>
          <p:nvPr>
            <p:ph sz="half" idx="1"/>
          </p:nvPr>
        </p:nvSpPr>
        <p:spPr>
          <a:xfrm>
            <a:off x="503238" y="1768475"/>
            <a:ext cx="4456112" cy="50609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91D74DB1-AD05-4A5A-8D26-8D8BAC50B86C}"/>
              </a:ext>
            </a:extLst>
          </p:cNvPr>
          <p:cNvSpPr>
            <a:spLocks noGrp="1"/>
          </p:cNvSpPr>
          <p:nvPr>
            <p:ph sz="half" idx="2"/>
          </p:nvPr>
        </p:nvSpPr>
        <p:spPr>
          <a:xfrm>
            <a:off x="5111750" y="1768475"/>
            <a:ext cx="4457700" cy="50609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18FB73A2-4543-422E-883B-5BCD8C54FF8B}"/>
              </a:ext>
            </a:extLst>
          </p:cNvPr>
          <p:cNvSpPr>
            <a:spLocks noGrp="1"/>
          </p:cNvSpPr>
          <p:nvPr>
            <p:ph type="dt" idx="10"/>
          </p:nvPr>
        </p:nvSpPr>
        <p:spPr/>
        <p:txBody>
          <a:bodyPr/>
          <a:lstStyle>
            <a:lvl1pPr>
              <a:defRPr/>
            </a:lvl1pPr>
          </a:lstStyle>
          <a:p>
            <a:endParaRPr lang="en-MY" altLang="en-US"/>
          </a:p>
        </p:txBody>
      </p:sp>
      <p:sp>
        <p:nvSpPr>
          <p:cNvPr id="6" name="Footer Placeholder 5">
            <a:extLst>
              <a:ext uri="{FF2B5EF4-FFF2-40B4-BE49-F238E27FC236}">
                <a16:creationId xmlns:a16="http://schemas.microsoft.com/office/drawing/2014/main" id="{B15D68EA-BD2E-48FA-8B36-848BEB14E437}"/>
              </a:ext>
            </a:extLst>
          </p:cNvPr>
          <p:cNvSpPr>
            <a:spLocks noGrp="1"/>
          </p:cNvSpPr>
          <p:nvPr>
            <p:ph type="ftr" idx="11"/>
          </p:nvPr>
        </p:nvSpPr>
        <p:spPr/>
        <p:txBody>
          <a:bodyPr/>
          <a:lstStyle>
            <a:lvl1pPr>
              <a:defRPr/>
            </a:lvl1pPr>
          </a:lstStyle>
          <a:p>
            <a:endParaRPr lang="en-MY" altLang="en-US"/>
          </a:p>
        </p:txBody>
      </p:sp>
      <p:sp>
        <p:nvSpPr>
          <p:cNvPr id="7" name="Slide Number Placeholder 6">
            <a:extLst>
              <a:ext uri="{FF2B5EF4-FFF2-40B4-BE49-F238E27FC236}">
                <a16:creationId xmlns:a16="http://schemas.microsoft.com/office/drawing/2014/main" id="{183DDCBF-C3E6-4992-96AF-EC5232272734}"/>
              </a:ext>
            </a:extLst>
          </p:cNvPr>
          <p:cNvSpPr>
            <a:spLocks noGrp="1"/>
          </p:cNvSpPr>
          <p:nvPr>
            <p:ph type="sldNum" idx="12"/>
          </p:nvPr>
        </p:nvSpPr>
        <p:spPr/>
        <p:txBody>
          <a:bodyPr/>
          <a:lstStyle>
            <a:lvl1pPr>
              <a:defRPr/>
            </a:lvl1pPr>
          </a:lstStyle>
          <a:p>
            <a:fld id="{E84AAF2D-F3D6-4A49-B6EE-FA5590F2043A}" type="slidenum">
              <a:rPr lang="en-MY" altLang="en-US"/>
              <a:pPr/>
              <a:t>‹#›</a:t>
            </a:fld>
            <a:endParaRPr lang="en-MY" altLang="en-US"/>
          </a:p>
        </p:txBody>
      </p:sp>
    </p:spTree>
    <p:extLst>
      <p:ext uri="{BB962C8B-B14F-4D97-AF65-F5344CB8AC3E}">
        <p14:creationId xmlns:p14="http://schemas.microsoft.com/office/powerpoint/2010/main" val="3352098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DF279-B3D1-41AE-A805-BEE826A1B399}"/>
              </a:ext>
            </a:extLst>
          </p:cNvPr>
          <p:cNvSpPr>
            <a:spLocks noGrp="1"/>
          </p:cNvSpPr>
          <p:nvPr>
            <p:ph type="title"/>
          </p:nvPr>
        </p:nvSpPr>
        <p:spPr>
          <a:xfrm>
            <a:off x="693738" y="403225"/>
            <a:ext cx="8694737" cy="1460500"/>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F0D1C304-8227-459F-A7D6-76DB1DF5AFA7}"/>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090CDB-D6B5-49B3-9D40-F1E728EE836E}"/>
              </a:ext>
            </a:extLst>
          </p:cNvPr>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32F13197-D44A-4D97-89A4-0F4D97259ABE}"/>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166B2BE-6399-4E9E-8972-0AF3167CE2DB}"/>
              </a:ext>
            </a:extLst>
          </p:cNvPr>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B95F7890-6A6B-4643-962E-0BB975B65AF2}"/>
              </a:ext>
            </a:extLst>
          </p:cNvPr>
          <p:cNvSpPr>
            <a:spLocks noGrp="1"/>
          </p:cNvSpPr>
          <p:nvPr>
            <p:ph type="dt" idx="10"/>
          </p:nvPr>
        </p:nvSpPr>
        <p:spPr/>
        <p:txBody>
          <a:bodyPr/>
          <a:lstStyle>
            <a:lvl1pPr>
              <a:defRPr/>
            </a:lvl1pPr>
          </a:lstStyle>
          <a:p>
            <a:endParaRPr lang="en-MY" altLang="en-US"/>
          </a:p>
        </p:txBody>
      </p:sp>
      <p:sp>
        <p:nvSpPr>
          <p:cNvPr id="8" name="Footer Placeholder 7">
            <a:extLst>
              <a:ext uri="{FF2B5EF4-FFF2-40B4-BE49-F238E27FC236}">
                <a16:creationId xmlns:a16="http://schemas.microsoft.com/office/drawing/2014/main" id="{03FE7EB9-6EB3-4667-8EB5-BA5ED773F2C0}"/>
              </a:ext>
            </a:extLst>
          </p:cNvPr>
          <p:cNvSpPr>
            <a:spLocks noGrp="1"/>
          </p:cNvSpPr>
          <p:nvPr>
            <p:ph type="ftr" idx="11"/>
          </p:nvPr>
        </p:nvSpPr>
        <p:spPr/>
        <p:txBody>
          <a:bodyPr/>
          <a:lstStyle>
            <a:lvl1pPr>
              <a:defRPr/>
            </a:lvl1pPr>
          </a:lstStyle>
          <a:p>
            <a:endParaRPr lang="en-MY" altLang="en-US"/>
          </a:p>
        </p:txBody>
      </p:sp>
      <p:sp>
        <p:nvSpPr>
          <p:cNvPr id="9" name="Slide Number Placeholder 8">
            <a:extLst>
              <a:ext uri="{FF2B5EF4-FFF2-40B4-BE49-F238E27FC236}">
                <a16:creationId xmlns:a16="http://schemas.microsoft.com/office/drawing/2014/main" id="{5380BC93-6760-4CC7-92BE-590D716309F9}"/>
              </a:ext>
            </a:extLst>
          </p:cNvPr>
          <p:cNvSpPr>
            <a:spLocks noGrp="1"/>
          </p:cNvSpPr>
          <p:nvPr>
            <p:ph type="sldNum" idx="12"/>
          </p:nvPr>
        </p:nvSpPr>
        <p:spPr/>
        <p:txBody>
          <a:bodyPr/>
          <a:lstStyle>
            <a:lvl1pPr>
              <a:defRPr/>
            </a:lvl1pPr>
          </a:lstStyle>
          <a:p>
            <a:fld id="{AC6FD651-F573-435C-A9CF-9106175DF0D4}" type="slidenum">
              <a:rPr lang="en-MY" altLang="en-US"/>
              <a:pPr/>
              <a:t>‹#›</a:t>
            </a:fld>
            <a:endParaRPr lang="en-MY" altLang="en-US"/>
          </a:p>
        </p:txBody>
      </p:sp>
    </p:spTree>
    <p:extLst>
      <p:ext uri="{BB962C8B-B14F-4D97-AF65-F5344CB8AC3E}">
        <p14:creationId xmlns:p14="http://schemas.microsoft.com/office/powerpoint/2010/main" val="3078878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C31D-F4D7-49A4-B310-FAA6017C8527}"/>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143E4D8A-5534-48FB-827A-4B8109C4A88D}"/>
              </a:ext>
            </a:extLst>
          </p:cNvPr>
          <p:cNvSpPr>
            <a:spLocks noGrp="1"/>
          </p:cNvSpPr>
          <p:nvPr>
            <p:ph type="dt" idx="10"/>
          </p:nvPr>
        </p:nvSpPr>
        <p:spPr/>
        <p:txBody>
          <a:bodyPr/>
          <a:lstStyle>
            <a:lvl1pPr>
              <a:defRPr/>
            </a:lvl1pPr>
          </a:lstStyle>
          <a:p>
            <a:endParaRPr lang="en-MY" altLang="en-US"/>
          </a:p>
        </p:txBody>
      </p:sp>
      <p:sp>
        <p:nvSpPr>
          <p:cNvPr id="4" name="Footer Placeholder 3">
            <a:extLst>
              <a:ext uri="{FF2B5EF4-FFF2-40B4-BE49-F238E27FC236}">
                <a16:creationId xmlns:a16="http://schemas.microsoft.com/office/drawing/2014/main" id="{7C1ABC85-546E-4C78-8541-F09A33DC3EC9}"/>
              </a:ext>
            </a:extLst>
          </p:cNvPr>
          <p:cNvSpPr>
            <a:spLocks noGrp="1"/>
          </p:cNvSpPr>
          <p:nvPr>
            <p:ph type="ftr" idx="11"/>
          </p:nvPr>
        </p:nvSpPr>
        <p:spPr/>
        <p:txBody>
          <a:bodyPr/>
          <a:lstStyle>
            <a:lvl1pPr>
              <a:defRPr/>
            </a:lvl1pPr>
          </a:lstStyle>
          <a:p>
            <a:endParaRPr lang="en-MY" altLang="en-US"/>
          </a:p>
        </p:txBody>
      </p:sp>
      <p:sp>
        <p:nvSpPr>
          <p:cNvPr id="5" name="Slide Number Placeholder 4">
            <a:extLst>
              <a:ext uri="{FF2B5EF4-FFF2-40B4-BE49-F238E27FC236}">
                <a16:creationId xmlns:a16="http://schemas.microsoft.com/office/drawing/2014/main" id="{72993073-AF37-4A4D-8818-AA26D0AD3A88}"/>
              </a:ext>
            </a:extLst>
          </p:cNvPr>
          <p:cNvSpPr>
            <a:spLocks noGrp="1"/>
          </p:cNvSpPr>
          <p:nvPr>
            <p:ph type="sldNum" idx="12"/>
          </p:nvPr>
        </p:nvSpPr>
        <p:spPr/>
        <p:txBody>
          <a:bodyPr/>
          <a:lstStyle>
            <a:lvl1pPr>
              <a:defRPr/>
            </a:lvl1pPr>
          </a:lstStyle>
          <a:p>
            <a:fld id="{97C6D3A1-51E4-4E3B-A5E8-3FB1FDA603D5}" type="slidenum">
              <a:rPr lang="en-MY" altLang="en-US"/>
              <a:pPr/>
              <a:t>‹#›</a:t>
            </a:fld>
            <a:endParaRPr lang="en-MY" altLang="en-US"/>
          </a:p>
        </p:txBody>
      </p:sp>
    </p:spTree>
    <p:extLst>
      <p:ext uri="{BB962C8B-B14F-4D97-AF65-F5344CB8AC3E}">
        <p14:creationId xmlns:p14="http://schemas.microsoft.com/office/powerpoint/2010/main" val="2112679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C70898-A833-407D-9055-9B55A9A1AC68}"/>
              </a:ext>
            </a:extLst>
          </p:cNvPr>
          <p:cNvSpPr>
            <a:spLocks noGrp="1"/>
          </p:cNvSpPr>
          <p:nvPr>
            <p:ph type="dt" idx="10"/>
          </p:nvPr>
        </p:nvSpPr>
        <p:spPr/>
        <p:txBody>
          <a:bodyPr/>
          <a:lstStyle>
            <a:lvl1pPr>
              <a:defRPr/>
            </a:lvl1pPr>
          </a:lstStyle>
          <a:p>
            <a:endParaRPr lang="en-MY" altLang="en-US"/>
          </a:p>
        </p:txBody>
      </p:sp>
      <p:sp>
        <p:nvSpPr>
          <p:cNvPr id="3" name="Footer Placeholder 2">
            <a:extLst>
              <a:ext uri="{FF2B5EF4-FFF2-40B4-BE49-F238E27FC236}">
                <a16:creationId xmlns:a16="http://schemas.microsoft.com/office/drawing/2014/main" id="{F4A69EB3-7357-45D2-B95F-C05BEA7EB16F}"/>
              </a:ext>
            </a:extLst>
          </p:cNvPr>
          <p:cNvSpPr>
            <a:spLocks noGrp="1"/>
          </p:cNvSpPr>
          <p:nvPr>
            <p:ph type="ftr" idx="11"/>
          </p:nvPr>
        </p:nvSpPr>
        <p:spPr/>
        <p:txBody>
          <a:bodyPr/>
          <a:lstStyle>
            <a:lvl1pPr>
              <a:defRPr/>
            </a:lvl1pPr>
          </a:lstStyle>
          <a:p>
            <a:endParaRPr lang="en-MY" altLang="en-US"/>
          </a:p>
        </p:txBody>
      </p:sp>
      <p:sp>
        <p:nvSpPr>
          <p:cNvPr id="4" name="Slide Number Placeholder 3">
            <a:extLst>
              <a:ext uri="{FF2B5EF4-FFF2-40B4-BE49-F238E27FC236}">
                <a16:creationId xmlns:a16="http://schemas.microsoft.com/office/drawing/2014/main" id="{517225AD-CAC7-415C-82A7-F52D80F23480}"/>
              </a:ext>
            </a:extLst>
          </p:cNvPr>
          <p:cNvSpPr>
            <a:spLocks noGrp="1"/>
          </p:cNvSpPr>
          <p:nvPr>
            <p:ph type="sldNum" idx="12"/>
          </p:nvPr>
        </p:nvSpPr>
        <p:spPr/>
        <p:txBody>
          <a:bodyPr/>
          <a:lstStyle>
            <a:lvl1pPr>
              <a:defRPr/>
            </a:lvl1pPr>
          </a:lstStyle>
          <a:p>
            <a:fld id="{79E7109E-5425-4ACC-9DE1-F8E47757E5AD}" type="slidenum">
              <a:rPr lang="en-MY" altLang="en-US"/>
              <a:pPr/>
              <a:t>‹#›</a:t>
            </a:fld>
            <a:endParaRPr lang="en-MY" altLang="en-US"/>
          </a:p>
        </p:txBody>
      </p:sp>
    </p:spTree>
    <p:extLst>
      <p:ext uri="{BB962C8B-B14F-4D97-AF65-F5344CB8AC3E}">
        <p14:creationId xmlns:p14="http://schemas.microsoft.com/office/powerpoint/2010/main" val="17626988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6559-CA2E-4EB4-AC47-8491B8440234}"/>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AF29E7B6-9A49-4A8F-9F36-50E5EAAEF920}"/>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2E7C62BF-3C53-4A78-8798-0F6FBA4D3017}"/>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FFDE20-A0FD-4988-BFB7-2F4F2BF0D9BA}"/>
              </a:ext>
            </a:extLst>
          </p:cNvPr>
          <p:cNvSpPr>
            <a:spLocks noGrp="1"/>
          </p:cNvSpPr>
          <p:nvPr>
            <p:ph type="dt" idx="10"/>
          </p:nvPr>
        </p:nvSpPr>
        <p:spPr/>
        <p:txBody>
          <a:bodyPr/>
          <a:lstStyle>
            <a:lvl1pPr>
              <a:defRPr/>
            </a:lvl1pPr>
          </a:lstStyle>
          <a:p>
            <a:endParaRPr lang="en-MY" altLang="en-US"/>
          </a:p>
        </p:txBody>
      </p:sp>
      <p:sp>
        <p:nvSpPr>
          <p:cNvPr id="6" name="Footer Placeholder 5">
            <a:extLst>
              <a:ext uri="{FF2B5EF4-FFF2-40B4-BE49-F238E27FC236}">
                <a16:creationId xmlns:a16="http://schemas.microsoft.com/office/drawing/2014/main" id="{46A75A43-A73D-4623-9B1B-C6CA72F9532B}"/>
              </a:ext>
            </a:extLst>
          </p:cNvPr>
          <p:cNvSpPr>
            <a:spLocks noGrp="1"/>
          </p:cNvSpPr>
          <p:nvPr>
            <p:ph type="ftr" idx="11"/>
          </p:nvPr>
        </p:nvSpPr>
        <p:spPr/>
        <p:txBody>
          <a:bodyPr/>
          <a:lstStyle>
            <a:lvl1pPr>
              <a:defRPr/>
            </a:lvl1pPr>
          </a:lstStyle>
          <a:p>
            <a:endParaRPr lang="en-MY" altLang="en-US"/>
          </a:p>
        </p:txBody>
      </p:sp>
      <p:sp>
        <p:nvSpPr>
          <p:cNvPr id="7" name="Slide Number Placeholder 6">
            <a:extLst>
              <a:ext uri="{FF2B5EF4-FFF2-40B4-BE49-F238E27FC236}">
                <a16:creationId xmlns:a16="http://schemas.microsoft.com/office/drawing/2014/main" id="{9E5F9D20-E38D-4E81-9AB3-2F3E2807C1D8}"/>
              </a:ext>
            </a:extLst>
          </p:cNvPr>
          <p:cNvSpPr>
            <a:spLocks noGrp="1"/>
          </p:cNvSpPr>
          <p:nvPr>
            <p:ph type="sldNum" idx="12"/>
          </p:nvPr>
        </p:nvSpPr>
        <p:spPr/>
        <p:txBody>
          <a:bodyPr/>
          <a:lstStyle>
            <a:lvl1pPr>
              <a:defRPr/>
            </a:lvl1pPr>
          </a:lstStyle>
          <a:p>
            <a:fld id="{8B394556-A5E0-4A6A-9F61-41F3653769B6}" type="slidenum">
              <a:rPr lang="en-MY" altLang="en-US"/>
              <a:pPr/>
              <a:t>‹#›</a:t>
            </a:fld>
            <a:endParaRPr lang="en-MY" altLang="en-US"/>
          </a:p>
        </p:txBody>
      </p:sp>
    </p:spTree>
    <p:extLst>
      <p:ext uri="{BB962C8B-B14F-4D97-AF65-F5344CB8AC3E}">
        <p14:creationId xmlns:p14="http://schemas.microsoft.com/office/powerpoint/2010/main" val="3285094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99C3C-C2BF-4610-AA04-BC6DA8D3556E}"/>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1261312F-DA05-4161-ABD3-AFBF7ECAC08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2985951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33070-C08E-4AFE-93F9-F4FB6F0794E0}"/>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A873B0AB-9435-46A5-AFA9-6CEF378CB17B}"/>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2AF28364-BBEA-41D9-A543-88BDF8BD051E}"/>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CFBD9AE-E17D-4764-8BB2-4EA87C81C108}"/>
              </a:ext>
            </a:extLst>
          </p:cNvPr>
          <p:cNvSpPr>
            <a:spLocks noGrp="1"/>
          </p:cNvSpPr>
          <p:nvPr>
            <p:ph type="dt" idx="10"/>
          </p:nvPr>
        </p:nvSpPr>
        <p:spPr/>
        <p:txBody>
          <a:bodyPr/>
          <a:lstStyle>
            <a:lvl1pPr>
              <a:defRPr/>
            </a:lvl1pPr>
          </a:lstStyle>
          <a:p>
            <a:endParaRPr lang="en-MY" altLang="en-US"/>
          </a:p>
        </p:txBody>
      </p:sp>
      <p:sp>
        <p:nvSpPr>
          <p:cNvPr id="6" name="Footer Placeholder 5">
            <a:extLst>
              <a:ext uri="{FF2B5EF4-FFF2-40B4-BE49-F238E27FC236}">
                <a16:creationId xmlns:a16="http://schemas.microsoft.com/office/drawing/2014/main" id="{77C683EF-28F2-4401-975F-732AE8C9DE23}"/>
              </a:ext>
            </a:extLst>
          </p:cNvPr>
          <p:cNvSpPr>
            <a:spLocks noGrp="1"/>
          </p:cNvSpPr>
          <p:nvPr>
            <p:ph type="ftr" idx="11"/>
          </p:nvPr>
        </p:nvSpPr>
        <p:spPr/>
        <p:txBody>
          <a:bodyPr/>
          <a:lstStyle>
            <a:lvl1pPr>
              <a:defRPr/>
            </a:lvl1pPr>
          </a:lstStyle>
          <a:p>
            <a:endParaRPr lang="en-MY" altLang="en-US"/>
          </a:p>
        </p:txBody>
      </p:sp>
      <p:sp>
        <p:nvSpPr>
          <p:cNvPr id="7" name="Slide Number Placeholder 6">
            <a:extLst>
              <a:ext uri="{FF2B5EF4-FFF2-40B4-BE49-F238E27FC236}">
                <a16:creationId xmlns:a16="http://schemas.microsoft.com/office/drawing/2014/main" id="{0400D5AA-6EC9-4CF4-AF20-9F39866A5DE7}"/>
              </a:ext>
            </a:extLst>
          </p:cNvPr>
          <p:cNvSpPr>
            <a:spLocks noGrp="1"/>
          </p:cNvSpPr>
          <p:nvPr>
            <p:ph type="sldNum" idx="12"/>
          </p:nvPr>
        </p:nvSpPr>
        <p:spPr/>
        <p:txBody>
          <a:bodyPr/>
          <a:lstStyle>
            <a:lvl1pPr>
              <a:defRPr/>
            </a:lvl1pPr>
          </a:lstStyle>
          <a:p>
            <a:fld id="{D6450B4E-1A2B-4D3D-B6C4-5DE4F6D50FC3}" type="slidenum">
              <a:rPr lang="en-MY" altLang="en-US"/>
              <a:pPr/>
              <a:t>‹#›</a:t>
            </a:fld>
            <a:endParaRPr lang="en-MY" altLang="en-US"/>
          </a:p>
        </p:txBody>
      </p:sp>
    </p:spTree>
    <p:extLst>
      <p:ext uri="{BB962C8B-B14F-4D97-AF65-F5344CB8AC3E}">
        <p14:creationId xmlns:p14="http://schemas.microsoft.com/office/powerpoint/2010/main" val="9683568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5B75-CF34-4100-AF25-CA089A17B183}"/>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F1EDA02D-441A-48FF-BFAA-FF814DD1AF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1B8D20C-3EE9-4B04-983E-C2F03BCE16BB}"/>
              </a:ext>
            </a:extLst>
          </p:cNvPr>
          <p:cNvSpPr>
            <a:spLocks noGrp="1"/>
          </p:cNvSpPr>
          <p:nvPr>
            <p:ph type="dt" idx="10"/>
          </p:nvPr>
        </p:nvSpPr>
        <p:spPr/>
        <p:txBody>
          <a:bodyPr/>
          <a:lstStyle>
            <a:lvl1pPr>
              <a:defRPr/>
            </a:lvl1pPr>
          </a:lstStyle>
          <a:p>
            <a:endParaRPr lang="en-MY" altLang="en-US"/>
          </a:p>
        </p:txBody>
      </p:sp>
      <p:sp>
        <p:nvSpPr>
          <p:cNvPr id="5" name="Footer Placeholder 4">
            <a:extLst>
              <a:ext uri="{FF2B5EF4-FFF2-40B4-BE49-F238E27FC236}">
                <a16:creationId xmlns:a16="http://schemas.microsoft.com/office/drawing/2014/main" id="{54C5BBCF-85E0-446C-ADF5-F121F7C45FFB}"/>
              </a:ext>
            </a:extLst>
          </p:cNvPr>
          <p:cNvSpPr>
            <a:spLocks noGrp="1"/>
          </p:cNvSpPr>
          <p:nvPr>
            <p:ph type="ftr" idx="11"/>
          </p:nvPr>
        </p:nvSpPr>
        <p:spPr/>
        <p:txBody>
          <a:bodyPr/>
          <a:lstStyle>
            <a:lvl1pPr>
              <a:defRPr/>
            </a:lvl1pPr>
          </a:lstStyle>
          <a:p>
            <a:endParaRPr lang="en-MY" altLang="en-US"/>
          </a:p>
        </p:txBody>
      </p:sp>
      <p:sp>
        <p:nvSpPr>
          <p:cNvPr id="6" name="Slide Number Placeholder 5">
            <a:extLst>
              <a:ext uri="{FF2B5EF4-FFF2-40B4-BE49-F238E27FC236}">
                <a16:creationId xmlns:a16="http://schemas.microsoft.com/office/drawing/2014/main" id="{4FD3DE71-DB16-46A4-9B27-D734F7991C97}"/>
              </a:ext>
            </a:extLst>
          </p:cNvPr>
          <p:cNvSpPr>
            <a:spLocks noGrp="1"/>
          </p:cNvSpPr>
          <p:nvPr>
            <p:ph type="sldNum" idx="12"/>
          </p:nvPr>
        </p:nvSpPr>
        <p:spPr/>
        <p:txBody>
          <a:bodyPr/>
          <a:lstStyle>
            <a:lvl1pPr>
              <a:defRPr/>
            </a:lvl1pPr>
          </a:lstStyle>
          <a:p>
            <a:fld id="{3A59CEAC-A33E-491B-BA9D-E2C1C2AB44CD}" type="slidenum">
              <a:rPr lang="en-MY" altLang="en-US"/>
              <a:pPr/>
              <a:t>‹#›</a:t>
            </a:fld>
            <a:endParaRPr lang="en-MY" altLang="en-US"/>
          </a:p>
        </p:txBody>
      </p:sp>
    </p:spTree>
    <p:extLst>
      <p:ext uri="{BB962C8B-B14F-4D97-AF65-F5344CB8AC3E}">
        <p14:creationId xmlns:p14="http://schemas.microsoft.com/office/powerpoint/2010/main" val="15942640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294593-FF7C-4A63-BFB9-3B3BCF7478D3}"/>
              </a:ext>
            </a:extLst>
          </p:cNvPr>
          <p:cNvSpPr>
            <a:spLocks noGrp="1"/>
          </p:cNvSpPr>
          <p:nvPr>
            <p:ph type="title" orient="vert"/>
          </p:nvPr>
        </p:nvSpPr>
        <p:spPr>
          <a:xfrm>
            <a:off x="7304088" y="301625"/>
            <a:ext cx="2265362" cy="6527800"/>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B53DA0CE-3F9F-4BFB-A547-BA26DA1890D4}"/>
              </a:ext>
            </a:extLst>
          </p:cNvPr>
          <p:cNvSpPr>
            <a:spLocks noGrp="1"/>
          </p:cNvSpPr>
          <p:nvPr>
            <p:ph type="body" orient="vert" idx="1"/>
          </p:nvPr>
        </p:nvSpPr>
        <p:spPr>
          <a:xfrm>
            <a:off x="503238" y="301625"/>
            <a:ext cx="6648450" cy="652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65D43CF-FCDD-4955-8227-C8F255109C8D}"/>
              </a:ext>
            </a:extLst>
          </p:cNvPr>
          <p:cNvSpPr>
            <a:spLocks noGrp="1"/>
          </p:cNvSpPr>
          <p:nvPr>
            <p:ph type="dt" idx="10"/>
          </p:nvPr>
        </p:nvSpPr>
        <p:spPr/>
        <p:txBody>
          <a:bodyPr/>
          <a:lstStyle>
            <a:lvl1pPr>
              <a:defRPr/>
            </a:lvl1pPr>
          </a:lstStyle>
          <a:p>
            <a:endParaRPr lang="en-MY" altLang="en-US"/>
          </a:p>
        </p:txBody>
      </p:sp>
      <p:sp>
        <p:nvSpPr>
          <p:cNvPr id="5" name="Footer Placeholder 4">
            <a:extLst>
              <a:ext uri="{FF2B5EF4-FFF2-40B4-BE49-F238E27FC236}">
                <a16:creationId xmlns:a16="http://schemas.microsoft.com/office/drawing/2014/main" id="{317697E4-0148-42AD-B03A-7846556EB941}"/>
              </a:ext>
            </a:extLst>
          </p:cNvPr>
          <p:cNvSpPr>
            <a:spLocks noGrp="1"/>
          </p:cNvSpPr>
          <p:nvPr>
            <p:ph type="ftr" idx="11"/>
          </p:nvPr>
        </p:nvSpPr>
        <p:spPr/>
        <p:txBody>
          <a:bodyPr/>
          <a:lstStyle>
            <a:lvl1pPr>
              <a:defRPr/>
            </a:lvl1pPr>
          </a:lstStyle>
          <a:p>
            <a:endParaRPr lang="en-MY" altLang="en-US"/>
          </a:p>
        </p:txBody>
      </p:sp>
      <p:sp>
        <p:nvSpPr>
          <p:cNvPr id="6" name="Slide Number Placeholder 5">
            <a:extLst>
              <a:ext uri="{FF2B5EF4-FFF2-40B4-BE49-F238E27FC236}">
                <a16:creationId xmlns:a16="http://schemas.microsoft.com/office/drawing/2014/main" id="{AD068415-21DF-413C-A0FB-7BA6ECCE1FD6}"/>
              </a:ext>
            </a:extLst>
          </p:cNvPr>
          <p:cNvSpPr>
            <a:spLocks noGrp="1"/>
          </p:cNvSpPr>
          <p:nvPr>
            <p:ph type="sldNum" idx="12"/>
          </p:nvPr>
        </p:nvSpPr>
        <p:spPr/>
        <p:txBody>
          <a:bodyPr/>
          <a:lstStyle>
            <a:lvl1pPr>
              <a:defRPr/>
            </a:lvl1pPr>
          </a:lstStyle>
          <a:p>
            <a:fld id="{88E9DB0F-1AD7-49EA-863D-D4F63C1ABAC9}" type="slidenum">
              <a:rPr lang="en-MY" altLang="en-US"/>
              <a:pPr/>
              <a:t>‹#›</a:t>
            </a:fld>
            <a:endParaRPr lang="en-MY" altLang="en-US"/>
          </a:p>
        </p:txBody>
      </p:sp>
    </p:spTree>
    <p:extLst>
      <p:ext uri="{BB962C8B-B14F-4D97-AF65-F5344CB8AC3E}">
        <p14:creationId xmlns:p14="http://schemas.microsoft.com/office/powerpoint/2010/main" val="836939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B131C-04A9-44C0-B479-7D077A056913}"/>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8165D2A7-9CE4-4C71-8027-F71870B1E1A9}"/>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80901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8F9D5-6F0D-4417-A867-53332848C3D7}"/>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6AC41A8B-607A-4096-B12C-5CFE800A2527}"/>
              </a:ext>
            </a:extLst>
          </p:cNvPr>
          <p:cNvSpPr>
            <a:spLocks noGrp="1"/>
          </p:cNvSpPr>
          <p:nvPr>
            <p:ph sz="half" idx="1"/>
          </p:nvPr>
        </p:nvSpPr>
        <p:spPr>
          <a:xfrm>
            <a:off x="503238" y="4181475"/>
            <a:ext cx="4456112" cy="2982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A3BFDDEC-BC46-468D-901A-CC5317786B26}"/>
              </a:ext>
            </a:extLst>
          </p:cNvPr>
          <p:cNvSpPr>
            <a:spLocks noGrp="1"/>
          </p:cNvSpPr>
          <p:nvPr>
            <p:ph sz="half" idx="2"/>
          </p:nvPr>
        </p:nvSpPr>
        <p:spPr>
          <a:xfrm>
            <a:off x="5111750" y="4181475"/>
            <a:ext cx="4457700" cy="29829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15414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7AA82-8B2F-4673-A304-6A57BE9CEC65}"/>
              </a:ext>
            </a:extLst>
          </p:cNvPr>
          <p:cNvSpPr>
            <a:spLocks noGrp="1"/>
          </p:cNvSpPr>
          <p:nvPr>
            <p:ph type="title"/>
          </p:nvPr>
        </p:nvSpPr>
        <p:spPr>
          <a:xfrm>
            <a:off x="693738" y="403225"/>
            <a:ext cx="8694737" cy="1460500"/>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3F057A0F-3B3B-4120-ADEB-B494F9980742}"/>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B5A710-F95F-45E6-8895-44493F3F8A6C}"/>
              </a:ext>
            </a:extLst>
          </p:cNvPr>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0CDA16F4-702B-4C8B-BC1E-4CC56F06E2C8}"/>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2EC09DE-B8B1-4B9B-87A0-AD98326FED60}"/>
              </a:ext>
            </a:extLst>
          </p:cNvPr>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715795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9E3DC-03EB-4158-ABAE-18FD6FFEE1E9}"/>
              </a:ext>
            </a:extLst>
          </p:cNvPr>
          <p:cNvSpPr>
            <a:spLocks noGrp="1"/>
          </p:cNvSpPr>
          <p:nvPr>
            <p:ph type="title"/>
          </p:nvPr>
        </p:nvSpPr>
        <p:spPr/>
        <p:txBody>
          <a:bodyPr/>
          <a:lstStyle/>
          <a:p>
            <a:r>
              <a:rPr lang="en-US"/>
              <a:t>Click to edit Master title style</a:t>
            </a:r>
            <a:endParaRPr lang="en-MY"/>
          </a:p>
        </p:txBody>
      </p:sp>
    </p:spTree>
    <p:extLst>
      <p:ext uri="{BB962C8B-B14F-4D97-AF65-F5344CB8AC3E}">
        <p14:creationId xmlns:p14="http://schemas.microsoft.com/office/powerpoint/2010/main" val="3667421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2287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E156-2128-4A3E-9CFA-6AB90DBCED6C}"/>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09957B49-FAEF-4FF8-B453-CB65ADA9B9DD}"/>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268FFBD5-E5A0-4D66-8837-AC5E8F7F4077}"/>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999811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CE31-88A3-43F5-89A6-EC2E531ABDBF}"/>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F62B16BF-E7ED-43B2-8EA0-EF09D9E50316}"/>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0FDF3385-40B8-48ED-BE7E-C2ABD069A59F}"/>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654830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4A86D56E-9E5B-4A04-A355-3097EE3B230B}"/>
              </a:ext>
            </a:extLst>
          </p:cNvPr>
          <p:cNvSpPr>
            <a:spLocks noGrp="1" noChangeArrowheads="1"/>
          </p:cNvSpPr>
          <p:nvPr>
            <p:ph type="title"/>
          </p:nvPr>
        </p:nvSpPr>
        <p:spPr bwMode="auto">
          <a:xfrm>
            <a:off x="503238" y="2146300"/>
            <a:ext cx="7894637"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6" name="Rectangle 2">
            <a:extLst>
              <a:ext uri="{FF2B5EF4-FFF2-40B4-BE49-F238E27FC236}">
                <a16:creationId xmlns:a16="http://schemas.microsoft.com/office/drawing/2014/main" id="{FE8ABEDB-1B94-42E1-9673-FC56C73ED0E4}"/>
              </a:ext>
            </a:extLst>
          </p:cNvPr>
          <p:cNvSpPr>
            <a:spLocks noGrp="1" noChangeArrowheads="1"/>
          </p:cNvSpPr>
          <p:nvPr>
            <p:ph type="body" idx="1"/>
          </p:nvPr>
        </p:nvSpPr>
        <p:spPr bwMode="auto">
          <a:xfrm>
            <a:off x="503238" y="4181475"/>
            <a:ext cx="9066212" cy="298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pic>
        <p:nvPicPr>
          <p:cNvPr id="1027" name="Picture 3">
            <a:extLst>
              <a:ext uri="{FF2B5EF4-FFF2-40B4-BE49-F238E27FC236}">
                <a16:creationId xmlns:a16="http://schemas.microsoft.com/office/drawing/2014/main" id="{35F3ACB3-1D1C-47BB-81E6-4DDB268FD21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8950" y="2243138"/>
            <a:ext cx="9077325" cy="14335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FF66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FF6600"/>
          </a:solidFill>
          <a:latin typeface="Arial" panose="020B0604020202020204" pitchFamily="34" charset="0"/>
          <a:ea typeface="ＭＳ Ｐゴシック" panose="020B0600070205080204" pitchFamily="34" charset="-128"/>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FF6600"/>
          </a:solidFill>
          <a:latin typeface="Arial" panose="020B0604020202020204" pitchFamily="34" charset="0"/>
          <a:ea typeface="ＭＳ Ｐゴシック" panose="020B0600070205080204" pitchFamily="34" charset="-128"/>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FF6600"/>
          </a:solidFill>
          <a:latin typeface="Arial" panose="020B0604020202020204" pitchFamily="34" charset="0"/>
          <a:ea typeface="ＭＳ Ｐゴシック" panose="020B0600070205080204" pitchFamily="34" charset="-128"/>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FF6600"/>
          </a:solidFill>
          <a:latin typeface="Arial" panose="020B0604020202020204" pitchFamily="34" charset="0"/>
          <a:ea typeface="ＭＳ Ｐゴシック" panose="020B0600070205080204" pitchFamily="34" charset="-128"/>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FF6600"/>
          </a:solidFill>
          <a:latin typeface="Arial" panose="020B0604020202020204" pitchFamily="34" charset="0"/>
          <a:ea typeface="ＭＳ Ｐゴシック" panose="020B0600070205080204" pitchFamily="34" charset="-128"/>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FF6600"/>
          </a:solidFill>
          <a:latin typeface="Arial" panose="020B0604020202020204" pitchFamily="34" charset="0"/>
          <a:ea typeface="ＭＳ Ｐゴシック" panose="020B0600070205080204" pitchFamily="34" charset="-128"/>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FF6600"/>
          </a:solidFill>
          <a:latin typeface="Arial" panose="020B0604020202020204" pitchFamily="34" charset="0"/>
          <a:ea typeface="ＭＳ Ｐゴシック" panose="020B0600070205080204" pitchFamily="34" charset="-128"/>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FF6600"/>
          </a:solidFill>
          <a:latin typeface="Arial" panose="020B0604020202020204" pitchFamily="34" charset="0"/>
          <a:ea typeface="ＭＳ Ｐゴシック" panose="020B0600070205080204" pitchFamily="34" charset="-128"/>
        </a:defRPr>
      </a:lvl9pPr>
    </p:titleStyle>
    <p:bodyStyle>
      <a:lvl1pPr marL="342900" indent="-342900" algn="l" defTabSz="449263" rtl="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2E5DDC6B-06A1-40EA-8FAF-DE02B4F1936A}"/>
              </a:ext>
            </a:extLst>
          </p:cNvPr>
          <p:cNvSpPr>
            <a:spLocks noChangeArrowheads="1"/>
          </p:cNvSpPr>
          <p:nvPr/>
        </p:nvSpPr>
        <p:spPr bwMode="auto">
          <a:xfrm>
            <a:off x="0" y="-11113"/>
            <a:ext cx="10080625" cy="12096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
        <p:nvSpPr>
          <p:cNvPr id="2050" name="Rectangle 2">
            <a:extLst>
              <a:ext uri="{FF2B5EF4-FFF2-40B4-BE49-F238E27FC236}">
                <a16:creationId xmlns:a16="http://schemas.microsoft.com/office/drawing/2014/main" id="{23AA471A-3BB2-4AF8-ACB6-04C1A042E850}"/>
              </a:ext>
            </a:extLst>
          </p:cNvPr>
          <p:cNvSpPr>
            <a:spLocks noGrp="1" noChangeArrowheads="1"/>
          </p:cNvSpPr>
          <p:nvPr>
            <p:ph type="title"/>
          </p:nvPr>
        </p:nvSpPr>
        <p:spPr bwMode="auto">
          <a:xfrm>
            <a:off x="503238" y="301625"/>
            <a:ext cx="8202612"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2051" name="Rectangle 3">
            <a:extLst>
              <a:ext uri="{FF2B5EF4-FFF2-40B4-BE49-F238E27FC236}">
                <a16:creationId xmlns:a16="http://schemas.microsoft.com/office/drawing/2014/main" id="{C2DA0728-F001-41E9-BF93-2EC74EA77DA6}"/>
              </a:ext>
            </a:extLst>
          </p:cNvPr>
          <p:cNvSpPr>
            <a:spLocks noGrp="1" noChangeArrowheads="1"/>
          </p:cNvSpPr>
          <p:nvPr>
            <p:ph type="body" idx="1"/>
          </p:nvPr>
        </p:nvSpPr>
        <p:spPr bwMode="auto">
          <a:xfrm>
            <a:off x="503238" y="1768475"/>
            <a:ext cx="9066212" cy="506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052" name="Rectangle 4">
            <a:extLst>
              <a:ext uri="{FF2B5EF4-FFF2-40B4-BE49-F238E27FC236}">
                <a16:creationId xmlns:a16="http://schemas.microsoft.com/office/drawing/2014/main" id="{0B573441-69D5-49FE-9ECF-C3DBAB965D2F}"/>
              </a:ext>
            </a:extLst>
          </p:cNvPr>
          <p:cNvSpPr>
            <a:spLocks noGrp="1" noChangeArrowheads="1"/>
          </p:cNvSpPr>
          <p:nvPr>
            <p:ph type="dt"/>
          </p:nvPr>
        </p:nvSpPr>
        <p:spPr bwMode="auto">
          <a:xfrm>
            <a:off x="503238" y="7323138"/>
            <a:ext cx="2343150"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449263" algn="l"/>
                <a:tab pos="898525" algn="l"/>
                <a:tab pos="1347788" algn="l"/>
                <a:tab pos="1797050" algn="l"/>
                <a:tab pos="2246313" algn="l"/>
              </a:tabLst>
              <a:defRPr sz="1400">
                <a:solidFill>
                  <a:srgbClr val="000000"/>
                </a:solidFill>
                <a:latin typeface="Times New Roman" panose="02020603050405020304" pitchFamily="18" charset="0"/>
                <a:cs typeface="ＭＳ Ｐ明朝" panose="02020600040205080304" pitchFamily="18" charset="-128"/>
              </a:defRPr>
            </a:lvl1pPr>
          </a:lstStyle>
          <a:p>
            <a:endParaRPr lang="en-MY" altLang="en-US"/>
          </a:p>
        </p:txBody>
      </p:sp>
      <p:sp>
        <p:nvSpPr>
          <p:cNvPr id="2053" name="Rectangle 5">
            <a:extLst>
              <a:ext uri="{FF2B5EF4-FFF2-40B4-BE49-F238E27FC236}">
                <a16:creationId xmlns:a16="http://schemas.microsoft.com/office/drawing/2014/main" id="{53617EE9-DD17-447A-9846-5299957240F1}"/>
              </a:ext>
            </a:extLst>
          </p:cNvPr>
          <p:cNvSpPr>
            <a:spLocks noGrp="1" noChangeArrowheads="1"/>
          </p:cNvSpPr>
          <p:nvPr>
            <p:ph type="ftr"/>
          </p:nvPr>
        </p:nvSpPr>
        <p:spPr bwMode="auto">
          <a:xfrm>
            <a:off x="3448050" y="7259638"/>
            <a:ext cx="3190875"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buClrTx/>
              <a:buFontTx/>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ＭＳ Ｐ明朝" panose="02020600040205080304" pitchFamily="18" charset="-128"/>
              </a:defRPr>
            </a:lvl1pPr>
          </a:lstStyle>
          <a:p>
            <a:endParaRPr lang="en-MY" altLang="en-US"/>
          </a:p>
        </p:txBody>
      </p:sp>
      <p:sp>
        <p:nvSpPr>
          <p:cNvPr id="2054" name="Rectangle 6">
            <a:extLst>
              <a:ext uri="{FF2B5EF4-FFF2-40B4-BE49-F238E27FC236}">
                <a16:creationId xmlns:a16="http://schemas.microsoft.com/office/drawing/2014/main" id="{90B89FC2-3223-4EEA-921E-C2AB45FDB0AA}"/>
              </a:ext>
            </a:extLst>
          </p:cNvPr>
          <p:cNvSpPr>
            <a:spLocks noGrp="1" noChangeArrowheads="1"/>
          </p:cNvSpPr>
          <p:nvPr>
            <p:ph type="sldNum"/>
          </p:nvPr>
        </p:nvSpPr>
        <p:spPr bwMode="auto">
          <a:xfrm>
            <a:off x="7227888" y="7259638"/>
            <a:ext cx="2343150"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buClrTx/>
              <a:buFontTx/>
              <a:buNone/>
              <a:tabLst>
                <a:tab pos="449263" algn="l"/>
                <a:tab pos="898525" algn="l"/>
                <a:tab pos="1347788" algn="l"/>
                <a:tab pos="1797050" algn="l"/>
                <a:tab pos="2246313" algn="l"/>
              </a:tabLst>
              <a:defRPr sz="1400">
                <a:solidFill>
                  <a:srgbClr val="000000"/>
                </a:solidFill>
                <a:latin typeface="Times New Roman" panose="02020603050405020304" pitchFamily="18" charset="0"/>
                <a:cs typeface="ＭＳ Ｐ明朝" panose="02020600040205080304" pitchFamily="18" charset="-128"/>
              </a:defRPr>
            </a:lvl1pPr>
          </a:lstStyle>
          <a:p>
            <a:fld id="{7EDC79FD-B0F8-4FCE-B355-D221D8CF1F8E}" type="slidenum">
              <a:rPr lang="en-MY" altLang="en-US"/>
              <a:pPr/>
              <a:t>‹#›</a:t>
            </a:fld>
            <a:endParaRPr lang="en-MY" altLang="en-US"/>
          </a:p>
        </p:txBody>
      </p:sp>
      <p:pic>
        <p:nvPicPr>
          <p:cNvPr id="2055" name="Picture 7">
            <a:extLst>
              <a:ext uri="{FF2B5EF4-FFF2-40B4-BE49-F238E27FC236}">
                <a16:creationId xmlns:a16="http://schemas.microsoft.com/office/drawing/2014/main" id="{6E5E5AF6-FBEE-4DA9-9C2A-9A24722D1D2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23313" y="74613"/>
            <a:ext cx="1036637" cy="1028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6" name="Picture 8">
            <a:extLst>
              <a:ext uri="{FF2B5EF4-FFF2-40B4-BE49-F238E27FC236}">
                <a16:creationId xmlns:a16="http://schemas.microsoft.com/office/drawing/2014/main" id="{D88C1BD5-4DE6-497B-AFFB-DA0D4F8A74C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4938" y="6951663"/>
            <a:ext cx="9829800" cy="307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600" kern="1200">
          <a:solidFill>
            <a:srgbClr val="FF66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6600"/>
          </a:solidFill>
          <a:latin typeface="Arial" panose="020B0604020202020204" pitchFamily="34" charset="0"/>
          <a:ea typeface="ＭＳ Ｐゴシック" panose="020B0600070205080204" pitchFamily="34" charset="-128"/>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6600"/>
          </a:solidFill>
          <a:latin typeface="Arial" panose="020B0604020202020204" pitchFamily="34" charset="0"/>
          <a:ea typeface="ＭＳ Ｐゴシック" panose="020B0600070205080204" pitchFamily="34" charset="-128"/>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6600"/>
          </a:solidFill>
          <a:latin typeface="Arial" panose="020B0604020202020204" pitchFamily="34" charset="0"/>
          <a:ea typeface="ＭＳ Ｐゴシック" panose="020B0600070205080204" pitchFamily="34" charset="-128"/>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6600"/>
          </a:solidFill>
          <a:latin typeface="Arial" panose="020B0604020202020204" pitchFamily="34" charset="0"/>
          <a:ea typeface="ＭＳ Ｐゴシック" panose="020B0600070205080204" pitchFamily="34" charset="-128"/>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6600"/>
          </a:solidFill>
          <a:latin typeface="Arial" panose="020B0604020202020204" pitchFamily="34" charset="0"/>
          <a:ea typeface="ＭＳ Ｐゴシック" panose="020B0600070205080204" pitchFamily="34" charset="-128"/>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6600"/>
          </a:solidFill>
          <a:latin typeface="Arial" panose="020B0604020202020204" pitchFamily="34" charset="0"/>
          <a:ea typeface="ＭＳ Ｐゴシック" panose="020B0600070205080204" pitchFamily="34" charset="-128"/>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6600"/>
          </a:solidFill>
          <a:latin typeface="Arial" panose="020B0604020202020204" pitchFamily="34" charset="0"/>
          <a:ea typeface="ＭＳ Ｐゴシック" panose="020B0600070205080204" pitchFamily="34" charset="-128"/>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6600"/>
          </a:solidFill>
          <a:latin typeface="Arial" panose="020B0604020202020204" pitchFamily="34" charset="0"/>
          <a:ea typeface="ＭＳ Ｐゴシック" panose="020B0600070205080204" pitchFamily="34" charset="-128"/>
        </a:defRPr>
      </a:lvl9pPr>
    </p:titleStyle>
    <p:bodyStyle>
      <a:lvl1pPr marL="342900" indent="-342900" algn="l" defTabSz="449263" rtl="0" fontAlgn="base" hangingPunct="0">
        <a:lnSpc>
          <a:spcPct val="93000"/>
        </a:lnSpc>
        <a:spcBef>
          <a:spcPts val="1413"/>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1C268DDF-0846-4542-A9F0-29A805A25B78}"/>
              </a:ext>
            </a:extLst>
          </p:cNvPr>
          <p:cNvSpPr>
            <a:spLocks noGrp="1" noChangeArrowheads="1"/>
          </p:cNvSpPr>
          <p:nvPr>
            <p:ph type="title" idx="4294967295"/>
          </p:nvPr>
        </p:nvSpPr>
        <p:spPr>
          <a:xfrm>
            <a:off x="503238" y="2146300"/>
            <a:ext cx="7897812" cy="1260475"/>
          </a:xfrm>
          <a:ln/>
        </p:spPr>
        <p:txBody>
          <a:bodyPr tIns="3924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Topic </a:t>
            </a:r>
            <a:r>
              <a:rPr lang="en-MY" altLang="en-US" smtClean="0"/>
              <a:t>3: </a:t>
            </a:r>
            <a:r>
              <a:rPr lang="en-MY" altLang="en-US" dirty="0"/>
              <a:t>Integrated gate circuit and flip-flop</a:t>
            </a:r>
          </a:p>
        </p:txBody>
      </p:sp>
      <p:sp>
        <p:nvSpPr>
          <p:cNvPr id="4098" name="Rectangle 2">
            <a:extLst>
              <a:ext uri="{FF2B5EF4-FFF2-40B4-BE49-F238E27FC236}">
                <a16:creationId xmlns:a16="http://schemas.microsoft.com/office/drawing/2014/main" id="{1ADE5DEB-651A-4611-94DB-01D6730CD56A}"/>
              </a:ext>
            </a:extLst>
          </p:cNvPr>
          <p:cNvSpPr>
            <a:spLocks noGrp="1" noChangeArrowheads="1"/>
          </p:cNvSpPr>
          <p:nvPr>
            <p:ph type="body" idx="4294967295"/>
          </p:nvPr>
        </p:nvSpPr>
        <p:spPr>
          <a:xfrm>
            <a:off x="503238" y="4181475"/>
            <a:ext cx="9069387" cy="2986088"/>
          </a:xfrm>
          <a:ln/>
        </p:spPr>
        <p:txBody>
          <a:bodyPr/>
          <a:lstStyle/>
          <a:p>
            <a:pPr marL="341313" indent="-339725">
              <a:buFont typeface="Symbol" panose="05050102010706020507" pitchFamily="18"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5250" algn="l"/>
              </a:tabLst>
            </a:pPr>
            <a:r>
              <a:rPr lang="en-MY" altLang="en-US"/>
              <a:t>  Switching characteristics of semiconductor devices, TTL gate, CMOS gate.</a:t>
            </a:r>
          </a:p>
          <a:p>
            <a:pPr marL="341313" indent="-339725">
              <a:buFont typeface="Symbol" panose="05050102010706020507" pitchFamily="18"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5250" algn="l"/>
              </a:tabLst>
            </a:pPr>
            <a:r>
              <a:rPr lang="en-MY" altLang="en-US"/>
              <a:t>  Flip-flop</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8"/>
          <p:cNvSpPr>
            <a:spLocks noChangeArrowheads="1"/>
          </p:cNvSpPr>
          <p:nvPr/>
        </p:nvSpPr>
        <p:spPr bwMode="auto">
          <a:xfrm>
            <a:off x="504507" y="164492"/>
            <a:ext cx="8567632" cy="839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MY" altLang="en-US" sz="4800" dirty="0"/>
              <a:t>JK flip-flop</a:t>
            </a:r>
            <a:endParaRPr lang="en-GB" altLang="en-US" sz="4409" b="1" dirty="0">
              <a:solidFill>
                <a:srgbClr val="000066"/>
              </a:solidFill>
              <a:latin typeface="Times New Roman" panose="02020603050405020304" pitchFamily="18" charset="0"/>
            </a:endParaRPr>
          </a:p>
        </p:txBody>
      </p:sp>
      <p:graphicFrame>
        <p:nvGraphicFramePr>
          <p:cNvPr id="59395" name="Object 10"/>
          <p:cNvGraphicFramePr>
            <a:graphicFrameLocks noChangeAspect="1"/>
          </p:cNvGraphicFramePr>
          <p:nvPr/>
        </p:nvGraphicFramePr>
        <p:xfrm>
          <a:off x="5057811" y="2329150"/>
          <a:ext cx="4362563" cy="3949580"/>
        </p:xfrm>
        <a:graphic>
          <a:graphicData uri="http://schemas.openxmlformats.org/presentationml/2006/ole">
            <mc:AlternateContent xmlns:mc="http://schemas.openxmlformats.org/markup-compatibility/2006">
              <mc:Choice xmlns:v="urn:schemas-microsoft-com:vml" Requires="v">
                <p:oleObj spid="_x0000_s10250" name="Document" r:id="rId3" imgW="3220212" imgH="2918460" progId="Word.Document.8">
                  <p:embed/>
                </p:oleObj>
              </mc:Choice>
              <mc:Fallback>
                <p:oleObj name="Document" r:id="rId3" imgW="3220212" imgH="2918460" progId="Word.Document.8">
                  <p:embed/>
                  <p:pic>
                    <p:nvPicPr>
                      <p:cNvPr id="59395"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7811" y="2329150"/>
                        <a:ext cx="4362563" cy="394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9396" name="Group 10"/>
          <p:cNvGrpSpPr>
            <a:grpSpLocks/>
          </p:cNvGrpSpPr>
          <p:nvPr/>
        </p:nvGrpSpPr>
        <p:grpSpPr bwMode="auto">
          <a:xfrm>
            <a:off x="186021" y="1993164"/>
            <a:ext cx="4206819" cy="4031827"/>
            <a:chOff x="96" y="1728"/>
            <a:chExt cx="2404" cy="2304"/>
          </a:xfrm>
        </p:grpSpPr>
        <p:sp>
          <p:nvSpPr>
            <p:cNvPr id="59397" name="Text Box 11"/>
            <p:cNvSpPr txBox="1">
              <a:spLocks noChangeArrowheads="1"/>
            </p:cNvSpPr>
            <p:nvPr/>
          </p:nvSpPr>
          <p:spPr bwMode="auto">
            <a:xfrm>
              <a:off x="1208" y="2784"/>
              <a:ext cx="261"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GB" altLang="en-US" sz="3527">
                  <a:sym typeface="Symbol" panose="05050102010706020507" pitchFamily="18" charset="2"/>
                </a:rPr>
                <a:t></a:t>
              </a:r>
              <a:endParaRPr lang="en-GB" altLang="en-US" sz="3527"/>
            </a:p>
          </p:txBody>
        </p:sp>
        <p:sp>
          <p:nvSpPr>
            <p:cNvPr id="59398" name="Rectangle 12"/>
            <p:cNvSpPr>
              <a:spLocks noChangeArrowheads="1"/>
            </p:cNvSpPr>
            <p:nvPr/>
          </p:nvSpPr>
          <p:spPr bwMode="auto">
            <a:xfrm>
              <a:off x="1320" y="3264"/>
              <a:ext cx="720" cy="76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endParaRPr lang="en-GB" altLang="en-US"/>
            </a:p>
          </p:txBody>
        </p:sp>
        <p:sp>
          <p:nvSpPr>
            <p:cNvPr id="59399" name="Text Box 13"/>
            <p:cNvSpPr txBox="1">
              <a:spLocks noChangeArrowheads="1"/>
            </p:cNvSpPr>
            <p:nvPr/>
          </p:nvSpPr>
          <p:spPr bwMode="auto">
            <a:xfrm>
              <a:off x="1848" y="3360"/>
              <a:ext cx="20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GB" altLang="en-US" sz="1764" i="1"/>
                <a:t>Q</a:t>
              </a:r>
            </a:p>
          </p:txBody>
        </p:sp>
        <p:sp>
          <p:nvSpPr>
            <p:cNvPr id="59400" name="Text Box 14"/>
            <p:cNvSpPr txBox="1">
              <a:spLocks noChangeArrowheads="1"/>
            </p:cNvSpPr>
            <p:nvPr/>
          </p:nvSpPr>
          <p:spPr bwMode="auto">
            <a:xfrm>
              <a:off x="1848" y="3724"/>
              <a:ext cx="20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GB" altLang="en-US" sz="1764" i="1"/>
                <a:t>Q</a:t>
              </a:r>
            </a:p>
          </p:txBody>
        </p:sp>
        <p:sp>
          <p:nvSpPr>
            <p:cNvPr id="59401" name="Line 15"/>
            <p:cNvSpPr>
              <a:spLocks noChangeShapeType="1"/>
            </p:cNvSpPr>
            <p:nvPr/>
          </p:nvSpPr>
          <p:spPr bwMode="auto">
            <a:xfrm>
              <a:off x="1896" y="3744"/>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9402" name="Text Box 16"/>
            <p:cNvSpPr txBox="1">
              <a:spLocks noChangeArrowheads="1"/>
            </p:cNvSpPr>
            <p:nvPr/>
          </p:nvSpPr>
          <p:spPr bwMode="auto">
            <a:xfrm rot="5400000">
              <a:off x="1453" y="3552"/>
              <a:ext cx="435"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GB" altLang="en-US" b="1">
                  <a:solidFill>
                    <a:schemeClr val="accent2"/>
                  </a:solidFill>
                </a:rPr>
                <a:t>JKFF</a:t>
              </a:r>
              <a:endParaRPr lang="en-GB" altLang="en-US" b="1"/>
            </a:p>
          </p:txBody>
        </p:sp>
        <p:sp>
          <p:nvSpPr>
            <p:cNvPr id="59403" name="Line 17"/>
            <p:cNvSpPr>
              <a:spLocks noChangeShapeType="1"/>
            </p:cNvSpPr>
            <p:nvPr/>
          </p:nvSpPr>
          <p:spPr bwMode="auto">
            <a:xfrm>
              <a:off x="1320" y="360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9404" name="Line 18"/>
            <p:cNvSpPr>
              <a:spLocks noChangeShapeType="1"/>
            </p:cNvSpPr>
            <p:nvPr/>
          </p:nvSpPr>
          <p:spPr bwMode="auto">
            <a:xfrm flipH="1">
              <a:off x="1320" y="3648"/>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9405" name="Line 19"/>
            <p:cNvSpPr>
              <a:spLocks noChangeShapeType="1"/>
            </p:cNvSpPr>
            <p:nvPr/>
          </p:nvSpPr>
          <p:spPr bwMode="auto">
            <a:xfrm>
              <a:off x="916" y="3456"/>
              <a:ext cx="4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9406" name="Line 20"/>
            <p:cNvSpPr>
              <a:spLocks noChangeShapeType="1"/>
            </p:cNvSpPr>
            <p:nvPr/>
          </p:nvSpPr>
          <p:spPr bwMode="auto">
            <a:xfrm>
              <a:off x="916" y="3648"/>
              <a:ext cx="4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9407" name="Text Box 21"/>
            <p:cNvSpPr txBox="1">
              <a:spLocks noChangeArrowheads="1"/>
            </p:cNvSpPr>
            <p:nvPr/>
          </p:nvSpPr>
          <p:spPr bwMode="auto">
            <a:xfrm>
              <a:off x="553" y="3552"/>
              <a:ext cx="362" cy="1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GB" altLang="en-US"/>
                <a:t>CLK</a:t>
              </a:r>
            </a:p>
          </p:txBody>
        </p:sp>
        <p:sp>
          <p:nvSpPr>
            <p:cNvPr id="59408" name="Line 22"/>
            <p:cNvSpPr>
              <a:spLocks noChangeShapeType="1"/>
            </p:cNvSpPr>
            <p:nvPr/>
          </p:nvSpPr>
          <p:spPr bwMode="auto">
            <a:xfrm>
              <a:off x="2040" y="3504"/>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9409" name="Line 23"/>
            <p:cNvSpPr>
              <a:spLocks noChangeShapeType="1"/>
            </p:cNvSpPr>
            <p:nvPr/>
          </p:nvSpPr>
          <p:spPr bwMode="auto">
            <a:xfrm>
              <a:off x="2040" y="3840"/>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9410" name="Text Box 24"/>
            <p:cNvSpPr txBox="1">
              <a:spLocks noChangeArrowheads="1"/>
            </p:cNvSpPr>
            <p:nvPr/>
          </p:nvSpPr>
          <p:spPr bwMode="auto">
            <a:xfrm>
              <a:off x="680" y="3312"/>
              <a:ext cx="171" cy="1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GB" altLang="en-US" i="1"/>
                <a:t>J</a:t>
              </a:r>
            </a:p>
          </p:txBody>
        </p:sp>
        <p:sp>
          <p:nvSpPr>
            <p:cNvPr id="59411" name="Rectangle 31"/>
            <p:cNvSpPr>
              <a:spLocks noChangeArrowheads="1"/>
            </p:cNvSpPr>
            <p:nvPr/>
          </p:nvSpPr>
          <p:spPr bwMode="auto">
            <a:xfrm>
              <a:off x="1348" y="1824"/>
              <a:ext cx="720" cy="76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endParaRPr lang="en-GB" altLang="en-US"/>
            </a:p>
          </p:txBody>
        </p:sp>
        <p:sp>
          <p:nvSpPr>
            <p:cNvPr id="59412" name="Text Box 32"/>
            <p:cNvSpPr txBox="1">
              <a:spLocks noChangeArrowheads="1"/>
            </p:cNvSpPr>
            <p:nvPr/>
          </p:nvSpPr>
          <p:spPr bwMode="auto">
            <a:xfrm>
              <a:off x="1876" y="1920"/>
              <a:ext cx="20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GB" altLang="en-US" sz="1764" i="1"/>
                <a:t>Q</a:t>
              </a:r>
            </a:p>
          </p:txBody>
        </p:sp>
        <p:sp>
          <p:nvSpPr>
            <p:cNvPr id="59413" name="Text Box 33"/>
            <p:cNvSpPr txBox="1">
              <a:spLocks noChangeArrowheads="1"/>
            </p:cNvSpPr>
            <p:nvPr/>
          </p:nvSpPr>
          <p:spPr bwMode="auto">
            <a:xfrm>
              <a:off x="1345" y="2332"/>
              <a:ext cx="19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GB" altLang="en-US" sz="1764" i="1"/>
                <a:t>R</a:t>
              </a:r>
            </a:p>
          </p:txBody>
        </p:sp>
        <p:sp>
          <p:nvSpPr>
            <p:cNvPr id="59414" name="Text Box 34"/>
            <p:cNvSpPr txBox="1">
              <a:spLocks noChangeArrowheads="1"/>
            </p:cNvSpPr>
            <p:nvPr/>
          </p:nvSpPr>
          <p:spPr bwMode="auto">
            <a:xfrm>
              <a:off x="1342" y="1872"/>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GB" altLang="en-US" sz="1764" i="1"/>
                <a:t>S</a:t>
              </a:r>
            </a:p>
          </p:txBody>
        </p:sp>
        <p:sp>
          <p:nvSpPr>
            <p:cNvPr id="59415" name="Text Box 35"/>
            <p:cNvSpPr txBox="1">
              <a:spLocks noChangeArrowheads="1"/>
            </p:cNvSpPr>
            <p:nvPr/>
          </p:nvSpPr>
          <p:spPr bwMode="auto">
            <a:xfrm>
              <a:off x="1876" y="2284"/>
              <a:ext cx="20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GB" altLang="en-US" sz="1764" i="1"/>
                <a:t>Q</a:t>
              </a:r>
            </a:p>
          </p:txBody>
        </p:sp>
        <p:sp>
          <p:nvSpPr>
            <p:cNvPr id="59416" name="Line 36"/>
            <p:cNvSpPr>
              <a:spLocks noChangeShapeType="1"/>
            </p:cNvSpPr>
            <p:nvPr/>
          </p:nvSpPr>
          <p:spPr bwMode="auto">
            <a:xfrm>
              <a:off x="1924" y="2304"/>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9417" name="Text Box 37"/>
            <p:cNvSpPr txBox="1">
              <a:spLocks noChangeArrowheads="1"/>
            </p:cNvSpPr>
            <p:nvPr/>
          </p:nvSpPr>
          <p:spPr bwMode="auto">
            <a:xfrm rot="5400000">
              <a:off x="1441" y="2074"/>
              <a:ext cx="523"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GB" altLang="en-US" b="1">
                  <a:solidFill>
                    <a:schemeClr val="accent2"/>
                  </a:solidFill>
                </a:rPr>
                <a:t>RS F/F</a:t>
              </a:r>
              <a:endParaRPr lang="en-GB" altLang="en-US" b="1"/>
            </a:p>
          </p:txBody>
        </p:sp>
        <p:sp>
          <p:nvSpPr>
            <p:cNvPr id="59418" name="Line 38"/>
            <p:cNvSpPr>
              <a:spLocks noChangeShapeType="1"/>
            </p:cNvSpPr>
            <p:nvPr/>
          </p:nvSpPr>
          <p:spPr bwMode="auto">
            <a:xfrm>
              <a:off x="1348" y="216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9419" name="Line 39"/>
            <p:cNvSpPr>
              <a:spLocks noChangeShapeType="1"/>
            </p:cNvSpPr>
            <p:nvPr/>
          </p:nvSpPr>
          <p:spPr bwMode="auto">
            <a:xfrm flipH="1">
              <a:off x="1348" y="2208"/>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9420" name="Line 40"/>
            <p:cNvSpPr>
              <a:spLocks noChangeShapeType="1"/>
            </p:cNvSpPr>
            <p:nvPr/>
          </p:nvSpPr>
          <p:spPr bwMode="auto">
            <a:xfrm>
              <a:off x="484" y="2208"/>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9421" name="Text Box 41"/>
            <p:cNvSpPr txBox="1">
              <a:spLocks noChangeArrowheads="1"/>
            </p:cNvSpPr>
            <p:nvPr/>
          </p:nvSpPr>
          <p:spPr bwMode="auto">
            <a:xfrm>
              <a:off x="101" y="2112"/>
              <a:ext cx="362" cy="1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GB" altLang="en-US"/>
                <a:t>CLK</a:t>
              </a:r>
            </a:p>
          </p:txBody>
        </p:sp>
        <p:sp>
          <p:nvSpPr>
            <p:cNvPr id="59422" name="Line 42"/>
            <p:cNvSpPr>
              <a:spLocks noChangeShapeType="1"/>
            </p:cNvSpPr>
            <p:nvPr/>
          </p:nvSpPr>
          <p:spPr bwMode="auto">
            <a:xfrm>
              <a:off x="2068" y="2064"/>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9423" name="Line 43"/>
            <p:cNvSpPr>
              <a:spLocks noChangeShapeType="1"/>
            </p:cNvSpPr>
            <p:nvPr/>
          </p:nvSpPr>
          <p:spPr bwMode="auto">
            <a:xfrm>
              <a:off x="2068" y="2400"/>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9424" name="Line 44"/>
            <p:cNvSpPr>
              <a:spLocks noChangeShapeType="1"/>
            </p:cNvSpPr>
            <p:nvPr/>
          </p:nvSpPr>
          <p:spPr bwMode="auto">
            <a:xfrm flipH="1">
              <a:off x="340" y="2400"/>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9425" name="Text Box 45"/>
            <p:cNvSpPr txBox="1">
              <a:spLocks noChangeArrowheads="1"/>
            </p:cNvSpPr>
            <p:nvPr/>
          </p:nvSpPr>
          <p:spPr bwMode="auto">
            <a:xfrm>
              <a:off x="96" y="1872"/>
              <a:ext cx="292" cy="1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GB" altLang="en-US" i="1"/>
                <a:t>J</a:t>
              </a:r>
            </a:p>
          </p:txBody>
        </p:sp>
        <p:sp>
          <p:nvSpPr>
            <p:cNvPr id="59426" name="AutoShape 46"/>
            <p:cNvSpPr>
              <a:spLocks noChangeArrowheads="1"/>
            </p:cNvSpPr>
            <p:nvPr/>
          </p:nvSpPr>
          <p:spPr bwMode="auto">
            <a:xfrm>
              <a:off x="868" y="1872"/>
              <a:ext cx="192" cy="192"/>
            </a:xfrm>
            <a:prstGeom prst="flowChartDelay">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endParaRPr lang="en-MY" altLang="en-US"/>
            </a:p>
          </p:txBody>
        </p:sp>
        <p:sp>
          <p:nvSpPr>
            <p:cNvPr id="59427" name="Line 47"/>
            <p:cNvSpPr>
              <a:spLocks noChangeShapeType="1"/>
            </p:cNvSpPr>
            <p:nvPr/>
          </p:nvSpPr>
          <p:spPr bwMode="auto">
            <a:xfrm>
              <a:off x="340" y="2016"/>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9428" name="Line 48"/>
            <p:cNvSpPr>
              <a:spLocks noChangeShapeType="1"/>
            </p:cNvSpPr>
            <p:nvPr/>
          </p:nvSpPr>
          <p:spPr bwMode="auto">
            <a:xfrm>
              <a:off x="1060" y="1968"/>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9429" name="Line 49"/>
            <p:cNvSpPr>
              <a:spLocks noChangeShapeType="1"/>
            </p:cNvSpPr>
            <p:nvPr/>
          </p:nvSpPr>
          <p:spPr bwMode="auto">
            <a:xfrm flipH="1" flipV="1">
              <a:off x="2212" y="1728"/>
              <a:ext cx="0" cy="672"/>
            </a:xfrm>
            <a:prstGeom prst="line">
              <a:avLst/>
            </a:prstGeom>
            <a:noFill/>
            <a:ln w="9525">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9430" name="Line 50"/>
            <p:cNvSpPr>
              <a:spLocks noChangeShapeType="1"/>
            </p:cNvSpPr>
            <p:nvPr/>
          </p:nvSpPr>
          <p:spPr bwMode="auto">
            <a:xfrm flipH="1">
              <a:off x="724" y="1728"/>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9431" name="Line 51"/>
            <p:cNvSpPr>
              <a:spLocks noChangeShapeType="1"/>
            </p:cNvSpPr>
            <p:nvPr/>
          </p:nvSpPr>
          <p:spPr bwMode="auto">
            <a:xfrm>
              <a:off x="724" y="1728"/>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9432" name="Line 52"/>
            <p:cNvSpPr>
              <a:spLocks noChangeShapeType="1"/>
            </p:cNvSpPr>
            <p:nvPr/>
          </p:nvSpPr>
          <p:spPr bwMode="auto">
            <a:xfrm>
              <a:off x="724" y="192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9433" name="AutoShape 53"/>
            <p:cNvSpPr>
              <a:spLocks noChangeArrowheads="1"/>
            </p:cNvSpPr>
            <p:nvPr/>
          </p:nvSpPr>
          <p:spPr bwMode="auto">
            <a:xfrm>
              <a:off x="868" y="2352"/>
              <a:ext cx="192" cy="192"/>
            </a:xfrm>
            <a:prstGeom prst="flowChartDelay">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endParaRPr lang="en-MY" altLang="en-US"/>
            </a:p>
          </p:txBody>
        </p:sp>
        <p:sp>
          <p:nvSpPr>
            <p:cNvPr id="59434" name="Line 54"/>
            <p:cNvSpPr>
              <a:spLocks noChangeShapeType="1"/>
            </p:cNvSpPr>
            <p:nvPr/>
          </p:nvSpPr>
          <p:spPr bwMode="auto">
            <a:xfrm>
              <a:off x="2356" y="2064"/>
              <a:ext cx="0" cy="624"/>
            </a:xfrm>
            <a:prstGeom prst="line">
              <a:avLst/>
            </a:prstGeom>
            <a:noFill/>
            <a:ln w="9525">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9435" name="Line 55"/>
            <p:cNvSpPr>
              <a:spLocks noChangeShapeType="1"/>
            </p:cNvSpPr>
            <p:nvPr/>
          </p:nvSpPr>
          <p:spPr bwMode="auto">
            <a:xfrm flipH="1">
              <a:off x="724" y="2688"/>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9436" name="Line 56"/>
            <p:cNvSpPr>
              <a:spLocks noChangeShapeType="1"/>
            </p:cNvSpPr>
            <p:nvPr/>
          </p:nvSpPr>
          <p:spPr bwMode="auto">
            <a:xfrm flipV="1">
              <a:off x="724" y="2496"/>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9437" name="Line 57"/>
            <p:cNvSpPr>
              <a:spLocks noChangeShapeType="1"/>
            </p:cNvSpPr>
            <p:nvPr/>
          </p:nvSpPr>
          <p:spPr bwMode="auto">
            <a:xfrm>
              <a:off x="724" y="249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9438" name="Line 58"/>
            <p:cNvSpPr>
              <a:spLocks noChangeShapeType="1"/>
            </p:cNvSpPr>
            <p:nvPr/>
          </p:nvSpPr>
          <p:spPr bwMode="auto">
            <a:xfrm>
              <a:off x="1060" y="2448"/>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9439" name="Text Box 59"/>
            <p:cNvSpPr txBox="1">
              <a:spLocks noChangeArrowheads="1"/>
            </p:cNvSpPr>
            <p:nvPr/>
          </p:nvSpPr>
          <p:spPr bwMode="auto">
            <a:xfrm>
              <a:off x="100" y="2313"/>
              <a:ext cx="292" cy="1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GB" altLang="en-US" i="1"/>
                <a:t>K</a:t>
              </a:r>
            </a:p>
          </p:txBody>
        </p:sp>
        <p:sp>
          <p:nvSpPr>
            <p:cNvPr id="59440" name="Line 60"/>
            <p:cNvSpPr>
              <a:spLocks noChangeShapeType="1"/>
            </p:cNvSpPr>
            <p:nvPr/>
          </p:nvSpPr>
          <p:spPr bwMode="auto">
            <a:xfrm>
              <a:off x="916" y="3888"/>
              <a:ext cx="40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59441" name="Text Box 61"/>
            <p:cNvSpPr txBox="1">
              <a:spLocks noChangeArrowheads="1"/>
            </p:cNvSpPr>
            <p:nvPr/>
          </p:nvSpPr>
          <p:spPr bwMode="auto">
            <a:xfrm>
              <a:off x="685" y="3744"/>
              <a:ext cx="193" cy="1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GB" altLang="en-US" i="1"/>
                <a:t>K</a:t>
              </a:r>
            </a:p>
          </p:txBody>
        </p:sp>
      </p:grpSp>
    </p:spTree>
    <p:extLst>
      <p:ext uri="{BB962C8B-B14F-4D97-AF65-F5344CB8AC3E}">
        <p14:creationId xmlns:p14="http://schemas.microsoft.com/office/powerpoint/2010/main" val="1387664177"/>
      </p:ext>
    </p:extLst>
  </p:cSld>
  <p:clrMapOvr>
    <a:masterClrMapping/>
  </p:clrMapOvr>
  <mc:AlternateContent xmlns:mc="http://schemas.openxmlformats.org/markup-compatibility/2006" xmlns:p14="http://schemas.microsoft.com/office/powerpoint/2010/main">
    <mc:Choice Requires="p14">
      <p:transition spd="slow" p14:dur="2000" advTm="50152"/>
    </mc:Choice>
    <mc:Fallback xmlns="">
      <p:transition spd="slow" advTm="50152"/>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C72C570-9237-47E5-9C31-8C68F076508A}"/>
              </a:ext>
            </a:extLst>
          </p:cNvPr>
          <p:cNvSpPr>
            <a:spLocks noGrp="1"/>
          </p:cNvSpPr>
          <p:nvPr>
            <p:ph type="sldNum" idx="12"/>
          </p:nvPr>
        </p:nvSpPr>
        <p:spPr/>
        <p:txBody>
          <a:bodyPr/>
          <a:lstStyle/>
          <a:p>
            <a:fld id="{6CE3CA75-182C-40E2-B520-D682518ACCD2}" type="slidenum">
              <a:rPr lang="en-MY" altLang="en-US"/>
              <a:pPr/>
              <a:t>11</a:t>
            </a:fld>
            <a:endParaRPr lang="en-MY" altLang="en-US"/>
          </a:p>
        </p:txBody>
      </p:sp>
      <p:sp>
        <p:nvSpPr>
          <p:cNvPr id="22529" name="Rectangle 1">
            <a:extLst>
              <a:ext uri="{FF2B5EF4-FFF2-40B4-BE49-F238E27FC236}">
                <a16:creationId xmlns:a16="http://schemas.microsoft.com/office/drawing/2014/main" id="{6D9E7CED-316C-40E5-A75E-357CE35AB6A4}"/>
              </a:ext>
            </a:extLst>
          </p:cNvPr>
          <p:cNvSpPr>
            <a:spLocks noGrp="1" noChangeArrowheads="1"/>
          </p:cNvSpPr>
          <p:nvPr>
            <p:ph type="title"/>
          </p:nvPr>
        </p:nvSpPr>
        <p:spPr>
          <a:xfrm>
            <a:off x="503238" y="301625"/>
            <a:ext cx="8205787" cy="74295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Operations of JK flip-flop</a:t>
            </a:r>
          </a:p>
        </p:txBody>
      </p:sp>
      <p:pic>
        <p:nvPicPr>
          <p:cNvPr id="22530" name="Picture 2">
            <a:extLst>
              <a:ext uri="{FF2B5EF4-FFF2-40B4-BE49-F238E27FC236}">
                <a16:creationId xmlns:a16="http://schemas.microsoft.com/office/drawing/2014/main" id="{444F5711-39F7-4879-A47C-B2A2D9BC3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50" y="1152525"/>
            <a:ext cx="8972550" cy="5651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5"/>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818954" indent="-314982">
              <a:defRPr>
                <a:solidFill>
                  <a:schemeClr val="tx1"/>
                </a:solidFill>
                <a:latin typeface="Arial" panose="020B0604020202020204" pitchFamily="34" charset="0"/>
                <a:cs typeface="Arial" panose="020B0604020202020204" pitchFamily="34" charset="0"/>
              </a:defRPr>
            </a:lvl2pPr>
            <a:lvl3pPr marL="1259929" indent="-251986">
              <a:defRPr>
                <a:solidFill>
                  <a:schemeClr val="tx1"/>
                </a:solidFill>
                <a:latin typeface="Arial" panose="020B0604020202020204" pitchFamily="34" charset="0"/>
                <a:cs typeface="Arial" panose="020B0604020202020204" pitchFamily="34" charset="0"/>
              </a:defRPr>
            </a:lvl3pPr>
            <a:lvl4pPr marL="1763900" indent="-251986">
              <a:defRPr>
                <a:solidFill>
                  <a:schemeClr val="tx1"/>
                </a:solidFill>
                <a:latin typeface="Arial" panose="020B0604020202020204" pitchFamily="34" charset="0"/>
                <a:cs typeface="Arial" panose="020B0604020202020204" pitchFamily="34" charset="0"/>
              </a:defRPr>
            </a:lvl4pPr>
            <a:lvl5pPr marL="2267872" indent="-251986">
              <a:defRPr>
                <a:solidFill>
                  <a:schemeClr val="tx1"/>
                </a:solidFill>
                <a:latin typeface="Arial" panose="020B0604020202020204" pitchFamily="34" charset="0"/>
                <a:cs typeface="Arial" panose="020B0604020202020204" pitchFamily="34" charset="0"/>
              </a:defRPr>
            </a:lvl5pPr>
            <a:lvl6pPr marL="2771844" indent="-251986"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3275815" indent="-251986"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779787" indent="-251986"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4283758" indent="-251986"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defRPr/>
            </a:pPr>
            <a:fld id="{132D895A-889B-47B3-9C24-16F71743BA49}" type="slidenum">
              <a:rPr lang="en-US" altLang="en-US" smtClean="0"/>
              <a:pPr>
                <a:defRPr/>
              </a:pPr>
              <a:t>12</a:t>
            </a:fld>
            <a:endParaRPr lang="en-US" altLang="en-US" smtClean="0"/>
          </a:p>
        </p:txBody>
      </p:sp>
      <p:sp>
        <p:nvSpPr>
          <p:cNvPr id="800770" name="Rectangle 2"/>
          <p:cNvSpPr>
            <a:spLocks noGrp="1" noChangeArrowheads="1"/>
          </p:cNvSpPr>
          <p:nvPr>
            <p:ph type="title"/>
          </p:nvPr>
        </p:nvSpPr>
        <p:spPr/>
        <p:txBody>
          <a:bodyPr/>
          <a:lstStyle/>
          <a:p>
            <a:pPr>
              <a:defRPr/>
            </a:pPr>
            <a:r>
              <a:rPr lang="en-US" smtClean="0"/>
              <a:t>Flip-Flop Characteristic Equations</a:t>
            </a:r>
          </a:p>
        </p:txBody>
      </p:sp>
      <p:sp>
        <p:nvSpPr>
          <p:cNvPr id="76804" name="Rectangle 3"/>
          <p:cNvSpPr>
            <a:spLocks noGrp="1" noChangeArrowheads="1"/>
          </p:cNvSpPr>
          <p:nvPr>
            <p:ph type="body" idx="1"/>
          </p:nvPr>
        </p:nvSpPr>
        <p:spPr>
          <a:xfrm>
            <a:off x="674250" y="1200448"/>
            <a:ext cx="9127608" cy="526728"/>
          </a:xfrm>
        </p:spPr>
        <p:txBody>
          <a:bodyPr/>
          <a:lstStyle/>
          <a:p>
            <a:r>
              <a:rPr lang="en-US" altLang="en-US" smtClean="0"/>
              <a:t>Analysis / Derivation</a:t>
            </a:r>
          </a:p>
        </p:txBody>
      </p:sp>
      <p:grpSp>
        <p:nvGrpSpPr>
          <p:cNvPr id="76805" name="Group 4"/>
          <p:cNvGrpSpPr>
            <a:grpSpLocks/>
          </p:cNvGrpSpPr>
          <p:nvPr/>
        </p:nvGrpSpPr>
        <p:grpSpPr bwMode="auto">
          <a:xfrm>
            <a:off x="1468716" y="3083367"/>
            <a:ext cx="1784923" cy="1392940"/>
            <a:chOff x="2653" y="3180"/>
            <a:chExt cx="1020" cy="796"/>
          </a:xfrm>
        </p:grpSpPr>
        <p:sp>
          <p:nvSpPr>
            <p:cNvPr id="76896" name="Rectangle 6"/>
            <p:cNvSpPr>
              <a:spLocks noChangeArrowheads="1"/>
            </p:cNvSpPr>
            <p:nvPr/>
          </p:nvSpPr>
          <p:spPr bwMode="auto">
            <a:xfrm>
              <a:off x="2880" y="3180"/>
              <a:ext cx="227"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sz="2646" b="1" i="1">
                  <a:solidFill>
                    <a:schemeClr val="accent2"/>
                  </a:solidFill>
                  <a:latin typeface="Times New Roman" panose="02020603050405020304" pitchFamily="18" charset="0"/>
                  <a:cs typeface="Times New Roman" panose="02020603050405020304" pitchFamily="18" charset="0"/>
                </a:rPr>
                <a:t>J</a:t>
              </a:r>
            </a:p>
          </p:txBody>
        </p:sp>
        <p:sp>
          <p:nvSpPr>
            <p:cNvPr id="76897" name="Line 7"/>
            <p:cNvSpPr>
              <a:spLocks noChangeShapeType="1"/>
            </p:cNvSpPr>
            <p:nvPr/>
          </p:nvSpPr>
          <p:spPr bwMode="auto">
            <a:xfrm>
              <a:off x="2880" y="3466"/>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76898" name="Line 8"/>
            <p:cNvSpPr>
              <a:spLocks noChangeShapeType="1"/>
            </p:cNvSpPr>
            <p:nvPr/>
          </p:nvSpPr>
          <p:spPr bwMode="auto">
            <a:xfrm flipH="1">
              <a:off x="2880" y="3579"/>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76899" name="Line 9"/>
            <p:cNvSpPr>
              <a:spLocks noChangeShapeType="1"/>
            </p:cNvSpPr>
            <p:nvPr/>
          </p:nvSpPr>
          <p:spPr bwMode="auto">
            <a:xfrm flipH="1">
              <a:off x="2653" y="3293"/>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MY"/>
            </a:p>
          </p:txBody>
        </p:sp>
        <p:sp>
          <p:nvSpPr>
            <p:cNvPr id="76900" name="Line 10"/>
            <p:cNvSpPr>
              <a:spLocks noChangeShapeType="1"/>
            </p:cNvSpPr>
            <p:nvPr/>
          </p:nvSpPr>
          <p:spPr bwMode="auto">
            <a:xfrm flipH="1">
              <a:off x="2653" y="3579"/>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MY"/>
            </a:p>
          </p:txBody>
        </p:sp>
        <p:sp>
          <p:nvSpPr>
            <p:cNvPr id="76901" name="Line 11"/>
            <p:cNvSpPr>
              <a:spLocks noChangeShapeType="1"/>
            </p:cNvSpPr>
            <p:nvPr/>
          </p:nvSpPr>
          <p:spPr bwMode="auto">
            <a:xfrm flipH="1">
              <a:off x="3447" y="3293"/>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MY"/>
            </a:p>
          </p:txBody>
        </p:sp>
        <p:sp>
          <p:nvSpPr>
            <p:cNvPr id="76902" name="Line 12"/>
            <p:cNvSpPr>
              <a:spLocks noChangeShapeType="1"/>
            </p:cNvSpPr>
            <p:nvPr/>
          </p:nvSpPr>
          <p:spPr bwMode="auto">
            <a:xfrm flipH="1">
              <a:off x="3447" y="3861"/>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MY"/>
            </a:p>
          </p:txBody>
        </p:sp>
        <p:sp>
          <p:nvSpPr>
            <p:cNvPr id="76903" name="Rectangle 13"/>
            <p:cNvSpPr>
              <a:spLocks noChangeArrowheads="1"/>
            </p:cNvSpPr>
            <p:nvPr/>
          </p:nvSpPr>
          <p:spPr bwMode="auto">
            <a:xfrm>
              <a:off x="3220" y="3180"/>
              <a:ext cx="227"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sz="2646" b="1" i="1">
                  <a:solidFill>
                    <a:schemeClr val="accent2"/>
                  </a:solidFill>
                  <a:latin typeface="Times New Roman" panose="02020603050405020304" pitchFamily="18" charset="0"/>
                  <a:cs typeface="Times New Roman" panose="02020603050405020304" pitchFamily="18" charset="0"/>
                </a:rPr>
                <a:t>Q</a:t>
              </a:r>
            </a:p>
          </p:txBody>
        </p:sp>
        <p:sp>
          <p:nvSpPr>
            <p:cNvPr id="76904" name="Oval 14"/>
            <p:cNvSpPr>
              <a:spLocks noChangeAspect="1" noChangeArrowheads="1"/>
            </p:cNvSpPr>
            <p:nvPr/>
          </p:nvSpPr>
          <p:spPr bwMode="auto">
            <a:xfrm>
              <a:off x="3486" y="3758"/>
              <a:ext cx="0" cy="200"/>
            </a:xfrm>
            <a:prstGeom prst="ellipse">
              <a:avLst/>
            </a:prstGeom>
            <a:solidFill>
              <a:schemeClr val="bg1"/>
            </a:solidFill>
            <a:ln w="38100" algn="ctr">
              <a:solidFill>
                <a:schemeClr val="tx1"/>
              </a:solidFill>
              <a:round/>
              <a:headEnd/>
              <a:tailEnd/>
            </a:ln>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endParaRPr lang="en-US" altLang="en-US"/>
            </a:p>
          </p:txBody>
        </p:sp>
        <p:grpSp>
          <p:nvGrpSpPr>
            <p:cNvPr id="76905" name="Group 15"/>
            <p:cNvGrpSpPr>
              <a:grpSpLocks/>
            </p:cNvGrpSpPr>
            <p:nvPr/>
          </p:nvGrpSpPr>
          <p:grpSpPr bwMode="auto">
            <a:xfrm>
              <a:off x="3220" y="3760"/>
              <a:ext cx="227" cy="216"/>
              <a:chOff x="5034" y="1492"/>
              <a:chExt cx="227" cy="216"/>
            </a:xfrm>
          </p:grpSpPr>
          <p:sp>
            <p:nvSpPr>
              <p:cNvPr id="76908" name="Rectangle 16"/>
              <p:cNvSpPr>
                <a:spLocks noChangeArrowheads="1"/>
              </p:cNvSpPr>
              <p:nvPr/>
            </p:nvSpPr>
            <p:spPr bwMode="auto">
              <a:xfrm>
                <a:off x="5034" y="1499"/>
                <a:ext cx="227"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sz="2646" b="1" i="1">
                    <a:solidFill>
                      <a:schemeClr val="accent2"/>
                    </a:solidFill>
                    <a:latin typeface="Times New Roman" panose="02020603050405020304" pitchFamily="18" charset="0"/>
                    <a:cs typeface="Times New Roman" panose="02020603050405020304" pitchFamily="18" charset="0"/>
                  </a:rPr>
                  <a:t>Q</a:t>
                </a:r>
              </a:p>
            </p:txBody>
          </p:sp>
          <p:sp>
            <p:nvSpPr>
              <p:cNvPr id="76909" name="Line 17"/>
              <p:cNvSpPr>
                <a:spLocks noChangeShapeType="1"/>
              </p:cNvSpPr>
              <p:nvPr/>
            </p:nvSpPr>
            <p:spPr bwMode="auto">
              <a:xfrm flipH="1">
                <a:off x="5099" y="1492"/>
                <a:ext cx="11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MY"/>
              </a:p>
            </p:txBody>
          </p:sp>
        </p:grpSp>
        <p:sp>
          <p:nvSpPr>
            <p:cNvPr id="76906" name="Line 18"/>
            <p:cNvSpPr>
              <a:spLocks noChangeShapeType="1"/>
            </p:cNvSpPr>
            <p:nvPr/>
          </p:nvSpPr>
          <p:spPr bwMode="auto">
            <a:xfrm flipH="1">
              <a:off x="2653" y="3861"/>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MY"/>
            </a:p>
          </p:txBody>
        </p:sp>
        <p:sp>
          <p:nvSpPr>
            <p:cNvPr id="76907" name="Rectangle 19"/>
            <p:cNvSpPr>
              <a:spLocks noChangeArrowheads="1"/>
            </p:cNvSpPr>
            <p:nvPr/>
          </p:nvSpPr>
          <p:spPr bwMode="auto">
            <a:xfrm>
              <a:off x="2880" y="3767"/>
              <a:ext cx="227"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sz="2646" b="1" i="1">
                  <a:solidFill>
                    <a:schemeClr val="accent2"/>
                  </a:solidFill>
                  <a:latin typeface="Times New Roman" panose="02020603050405020304" pitchFamily="18" charset="0"/>
                  <a:cs typeface="Times New Roman" panose="02020603050405020304" pitchFamily="18" charset="0"/>
                </a:rPr>
                <a:t>K</a:t>
              </a:r>
            </a:p>
          </p:txBody>
        </p:sp>
      </p:grpSp>
      <p:graphicFrame>
        <p:nvGraphicFramePr>
          <p:cNvPr id="800788" name="Group 20"/>
          <p:cNvGraphicFramePr>
            <a:graphicFrameLocks noGrp="1"/>
          </p:cNvGraphicFramePr>
          <p:nvPr/>
        </p:nvGraphicFramePr>
        <p:xfrm>
          <a:off x="4048106" y="1993164"/>
          <a:ext cx="2976620" cy="4031829"/>
        </p:xfrm>
        <a:graphic>
          <a:graphicData uri="http://schemas.openxmlformats.org/drawingml/2006/table">
            <a:tbl>
              <a:tblPr/>
              <a:tblGrid>
                <a:gridCol w="594974">
                  <a:extLst>
                    <a:ext uri="{9D8B030D-6E8A-4147-A177-3AD203B41FA5}">
                      <a16:colId xmlns:a16="http://schemas.microsoft.com/office/drawing/2014/main" val="20000"/>
                    </a:ext>
                  </a:extLst>
                </a:gridCol>
                <a:gridCol w="594974">
                  <a:extLst>
                    <a:ext uri="{9D8B030D-6E8A-4147-A177-3AD203B41FA5}">
                      <a16:colId xmlns:a16="http://schemas.microsoft.com/office/drawing/2014/main" val="20001"/>
                    </a:ext>
                  </a:extLst>
                </a:gridCol>
                <a:gridCol w="594974">
                  <a:extLst>
                    <a:ext uri="{9D8B030D-6E8A-4147-A177-3AD203B41FA5}">
                      <a16:colId xmlns:a16="http://schemas.microsoft.com/office/drawing/2014/main" val="20002"/>
                    </a:ext>
                  </a:extLst>
                </a:gridCol>
                <a:gridCol w="1191698">
                  <a:extLst>
                    <a:ext uri="{9D8B030D-6E8A-4147-A177-3AD203B41FA5}">
                      <a16:colId xmlns:a16="http://schemas.microsoft.com/office/drawing/2014/main" val="20003"/>
                    </a:ext>
                  </a:extLst>
                </a:gridCol>
              </a:tblGrid>
              <a:tr h="447981">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1" u="none" strike="noStrike" cap="none" normalizeH="0" baseline="0" smtClean="0">
                          <a:ln>
                            <a:noFill/>
                          </a:ln>
                          <a:solidFill>
                            <a:srgbClr val="FFFF00"/>
                          </a:solidFill>
                          <a:effectLst/>
                          <a:latin typeface="Times New Roman" pitchFamily="18" charset="0"/>
                          <a:cs typeface="Times New Roman" pitchFamily="18" charset="0"/>
                        </a:rPr>
                        <a:t>J</a:t>
                      </a:r>
                    </a:p>
                  </a:txBody>
                  <a:tcPr marL="0" marR="0" marT="0" marB="0"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1" u="none" strike="noStrike" cap="none" normalizeH="0" baseline="0" smtClean="0">
                          <a:ln>
                            <a:noFill/>
                          </a:ln>
                          <a:solidFill>
                            <a:srgbClr val="FFFF00"/>
                          </a:solidFill>
                          <a:effectLst/>
                          <a:latin typeface="Times New Roman" pitchFamily="18" charset="0"/>
                          <a:cs typeface="Times New Roman" pitchFamily="18" charset="0"/>
                        </a:rPr>
                        <a:t>K</a:t>
                      </a: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1" u="none" strike="noStrike" cap="none" normalizeH="0" baseline="0" smtClean="0">
                          <a:ln>
                            <a:noFill/>
                          </a:ln>
                          <a:solidFill>
                            <a:srgbClr val="FFFF00"/>
                          </a:solidFill>
                          <a:effectLst/>
                          <a:latin typeface="Times New Roman" pitchFamily="18" charset="0"/>
                          <a:cs typeface="Times New Roman" pitchFamily="18" charset="0"/>
                        </a:rPr>
                        <a:t>Q</a:t>
                      </a:r>
                      <a:r>
                        <a:rPr kumimoji="0" lang="en-US" sz="2600" b="1" i="0" u="none" strike="noStrike" cap="none" normalizeH="0" baseline="0" smtClean="0">
                          <a:ln>
                            <a:noFill/>
                          </a:ln>
                          <a:solidFill>
                            <a:srgbClr val="FFFF00"/>
                          </a:solidFill>
                          <a:effectLst/>
                          <a:latin typeface="Times New Roman" pitchFamily="18" charset="0"/>
                          <a:cs typeface="Times New Roman" pitchFamily="18" charset="0"/>
                        </a:rPr>
                        <a:t>(</a:t>
                      </a:r>
                      <a:r>
                        <a:rPr kumimoji="0" lang="en-US" sz="2600" b="1" i="1" u="none" strike="noStrike" cap="none" normalizeH="0" baseline="0" smtClean="0">
                          <a:ln>
                            <a:noFill/>
                          </a:ln>
                          <a:solidFill>
                            <a:srgbClr val="FFFF00"/>
                          </a:solidFill>
                          <a:effectLst/>
                          <a:latin typeface="Times New Roman" pitchFamily="18" charset="0"/>
                          <a:cs typeface="Times New Roman" pitchFamily="18" charset="0"/>
                        </a:rPr>
                        <a:t>t</a:t>
                      </a:r>
                      <a:r>
                        <a:rPr kumimoji="0" lang="en-US" sz="2600" b="1" i="0" u="none" strike="noStrike" cap="none" normalizeH="0" baseline="0" smtClean="0">
                          <a:ln>
                            <a:noFill/>
                          </a:ln>
                          <a:solidFill>
                            <a:srgbClr val="FFFF00"/>
                          </a:solidFill>
                          <a:effectLst/>
                          <a:latin typeface="Times New Roman" pitchFamily="18" charset="0"/>
                          <a:cs typeface="Times New Roman" pitchFamily="18" charset="0"/>
                        </a:rPr>
                        <a:t>)</a:t>
                      </a:r>
                    </a:p>
                  </a:txBody>
                  <a:tcPr marL="0" marR="0" marT="0" marB="0" anchor="ctr" horzOverflow="overflow">
                    <a:lnL>
                      <a:noFill/>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1" u="none" strike="noStrike" cap="none" normalizeH="0" baseline="0" smtClean="0">
                          <a:ln>
                            <a:noFill/>
                          </a:ln>
                          <a:solidFill>
                            <a:srgbClr val="FFFF00"/>
                          </a:solidFill>
                          <a:effectLst/>
                          <a:latin typeface="Times New Roman" pitchFamily="18" charset="0"/>
                          <a:cs typeface="Times New Roman" pitchFamily="18" charset="0"/>
                        </a:rPr>
                        <a:t>Q</a:t>
                      </a:r>
                      <a:r>
                        <a:rPr kumimoji="0" lang="en-US" sz="2600" b="1" i="0" u="none" strike="noStrike" cap="none" normalizeH="0" baseline="0" smtClean="0">
                          <a:ln>
                            <a:noFill/>
                          </a:ln>
                          <a:solidFill>
                            <a:srgbClr val="FFFF00"/>
                          </a:solidFill>
                          <a:effectLst/>
                          <a:latin typeface="Times New Roman" pitchFamily="18" charset="0"/>
                          <a:cs typeface="Times New Roman" pitchFamily="18" charset="0"/>
                        </a:rPr>
                        <a:t>(</a:t>
                      </a:r>
                      <a:r>
                        <a:rPr kumimoji="0" lang="en-US" sz="2600" b="1" i="1" u="none" strike="noStrike" cap="none" normalizeH="0" baseline="0" smtClean="0">
                          <a:ln>
                            <a:noFill/>
                          </a:ln>
                          <a:solidFill>
                            <a:srgbClr val="FFFF00"/>
                          </a:solidFill>
                          <a:effectLst/>
                          <a:latin typeface="Times New Roman" pitchFamily="18" charset="0"/>
                          <a:cs typeface="Times New Roman" pitchFamily="18" charset="0"/>
                        </a:rPr>
                        <a:t>t</a:t>
                      </a:r>
                      <a:r>
                        <a:rPr kumimoji="0" lang="en-US" sz="2600" b="1" i="0" u="none" strike="noStrike" cap="none" normalizeH="0" baseline="0" smtClean="0">
                          <a:ln>
                            <a:noFill/>
                          </a:ln>
                          <a:solidFill>
                            <a:srgbClr val="FFFF00"/>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47981">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chemeClr val="accent2"/>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chemeClr val="accent2"/>
                          </a:solidFill>
                          <a:effectLst/>
                          <a:latin typeface="Times New Roman" pitchFamily="18" charset="0"/>
                          <a:cs typeface="Times New Roman" pitchFamily="18" charset="0"/>
                        </a:rPr>
                        <a:t>0</a:t>
                      </a:r>
                    </a:p>
                  </a:txBody>
                  <a:tcPr marL="0" marR="0" marT="0" marB="0" anchor="ctr" horzOverflow="overflow">
                    <a:lnL>
                      <a:noFill/>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chemeClr val="accent2"/>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rgbClr val="996600"/>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7981">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chemeClr val="accent2"/>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chemeClr val="accent2"/>
                          </a:solidFill>
                          <a:effectLst/>
                          <a:latin typeface="Times New Roman" pitchFamily="18" charset="0"/>
                          <a:cs typeface="Times New Roman" pitchFamily="18" charset="0"/>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chemeClr val="accent2"/>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rgbClr val="009900"/>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7981">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chemeClr val="accent2"/>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chemeClr val="accent2"/>
                          </a:solidFill>
                          <a:effectLst/>
                          <a:latin typeface="Times New Roman" pitchFamily="18" charset="0"/>
                          <a:cs typeface="Times New Roman" pitchFamily="18" charset="0"/>
                        </a:rPr>
                        <a:t>1</a:t>
                      </a:r>
                    </a:p>
                  </a:txBody>
                  <a:tcPr marL="0" marR="0" marT="0" marB="0" anchor="ctr" horzOverflow="overflow">
                    <a:lnL>
                      <a:noFill/>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chemeClr val="accent2"/>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rgbClr val="996600"/>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7981">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chemeClr val="accent2"/>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chemeClr val="accent2"/>
                          </a:solidFill>
                          <a:effectLst/>
                          <a:latin typeface="Times New Roman" pitchFamily="18" charset="0"/>
                          <a:cs typeface="Times New Roman" pitchFamily="18" charset="0"/>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chemeClr val="accent2"/>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rgbClr val="996600"/>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7981">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chemeClr val="accent2"/>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chemeClr val="accent2"/>
                          </a:solidFill>
                          <a:effectLst/>
                          <a:latin typeface="Times New Roman" pitchFamily="18" charset="0"/>
                          <a:cs typeface="Times New Roman" pitchFamily="18" charset="0"/>
                        </a:rPr>
                        <a:t>0</a:t>
                      </a:r>
                    </a:p>
                  </a:txBody>
                  <a:tcPr marL="0" marR="0" marT="0" marB="0" anchor="ctr" horzOverflow="overflow">
                    <a:lnL>
                      <a:noFill/>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chemeClr val="accent2"/>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rgbClr val="009900"/>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7981">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chemeClr val="accent2"/>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chemeClr val="accent2"/>
                          </a:solidFill>
                          <a:effectLst/>
                          <a:latin typeface="Times New Roman" pitchFamily="18" charset="0"/>
                          <a:cs typeface="Times New Roman" pitchFamily="18" charset="0"/>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chemeClr val="accent2"/>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rgbClr val="009900"/>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7981">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chemeClr val="accent2"/>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chemeClr val="accent2"/>
                          </a:solidFill>
                          <a:effectLst/>
                          <a:latin typeface="Times New Roman" pitchFamily="18" charset="0"/>
                          <a:cs typeface="Times New Roman" pitchFamily="18" charset="0"/>
                        </a:rPr>
                        <a:t>1</a:t>
                      </a:r>
                    </a:p>
                  </a:txBody>
                  <a:tcPr marL="0" marR="0" marT="0" marB="0" anchor="ctr" horzOverflow="overflow">
                    <a:lnL>
                      <a:noFill/>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chemeClr val="accent2"/>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rgbClr val="009900"/>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47981">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chemeClr val="accent2"/>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chemeClr val="accent2"/>
                          </a:solidFill>
                          <a:effectLst/>
                          <a:latin typeface="Times New Roman" pitchFamily="18" charset="0"/>
                          <a:cs typeface="Times New Roman" pitchFamily="18" charset="0"/>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chemeClr val="accent2"/>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rgbClr val="996600"/>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800838" name="Group 70"/>
          <p:cNvGraphicFramePr>
            <a:graphicFrameLocks noGrp="1"/>
          </p:cNvGraphicFramePr>
          <p:nvPr/>
        </p:nvGraphicFramePr>
        <p:xfrm>
          <a:off x="7222469" y="2932874"/>
          <a:ext cx="2379898" cy="1695676"/>
        </p:xfrm>
        <a:graphic>
          <a:graphicData uri="http://schemas.openxmlformats.org/drawingml/2006/table">
            <a:tbl>
              <a:tblPr/>
              <a:tblGrid>
                <a:gridCol w="143494">
                  <a:extLst>
                    <a:ext uri="{9D8B030D-6E8A-4147-A177-3AD203B41FA5}">
                      <a16:colId xmlns:a16="http://schemas.microsoft.com/office/drawing/2014/main" val="20000"/>
                    </a:ext>
                  </a:extLst>
                </a:gridCol>
                <a:gridCol w="145243">
                  <a:extLst>
                    <a:ext uri="{9D8B030D-6E8A-4147-A177-3AD203B41FA5}">
                      <a16:colId xmlns:a16="http://schemas.microsoft.com/office/drawing/2014/main" val="20001"/>
                    </a:ext>
                  </a:extLst>
                </a:gridCol>
                <a:gridCol w="523228">
                  <a:extLst>
                    <a:ext uri="{9D8B030D-6E8A-4147-A177-3AD203B41FA5}">
                      <a16:colId xmlns:a16="http://schemas.microsoft.com/office/drawing/2014/main" val="20002"/>
                    </a:ext>
                  </a:extLst>
                </a:gridCol>
                <a:gridCol w="523227">
                  <a:extLst>
                    <a:ext uri="{9D8B030D-6E8A-4147-A177-3AD203B41FA5}">
                      <a16:colId xmlns:a16="http://schemas.microsoft.com/office/drawing/2014/main" val="20003"/>
                    </a:ext>
                  </a:extLst>
                </a:gridCol>
                <a:gridCol w="521478">
                  <a:extLst>
                    <a:ext uri="{9D8B030D-6E8A-4147-A177-3AD203B41FA5}">
                      <a16:colId xmlns:a16="http://schemas.microsoft.com/office/drawing/2014/main" val="20004"/>
                    </a:ext>
                  </a:extLst>
                </a:gridCol>
                <a:gridCol w="523228">
                  <a:extLst>
                    <a:ext uri="{9D8B030D-6E8A-4147-A177-3AD203B41FA5}">
                      <a16:colId xmlns:a16="http://schemas.microsoft.com/office/drawing/2014/main" val="20005"/>
                    </a:ext>
                  </a:extLst>
                </a:gridCol>
              </a:tblGrid>
              <a:tr h="168028">
                <a:tc rowSpan="2" gridSpan="2">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2600" b="1" i="0" u="none" strike="noStrike" cap="none" normalizeH="0" baseline="0" smtClean="0">
                        <a:ln>
                          <a:noFill/>
                        </a:ln>
                        <a:solidFill>
                          <a:schemeClr val="tx1"/>
                        </a:solidFill>
                        <a:effectLst/>
                        <a:latin typeface="Times New Roman" pitchFamily="18" charset="0"/>
                        <a:cs typeface="Times New Roman" pitchFamily="18" charset="0"/>
                      </a:endParaRPr>
                    </a:p>
                  </a:txBody>
                  <a:tcPr marL="0" marR="0" marT="0" marB="0" anchor="ctr" horzOverflow="overflow">
                    <a:lnL cap="flat">
                      <a:noFill/>
                    </a:lnL>
                    <a:lnR>
                      <a:noFill/>
                    </a:lnR>
                    <a:lnT cap="flat">
                      <a:noFill/>
                    </a:lnT>
                    <a:lnB>
                      <a:noFill/>
                    </a:lnB>
                    <a:lnTlToBr>
                      <a:noFill/>
                    </a:lnTlToBr>
                    <a:lnBlToTr>
                      <a:noFill/>
                    </a:lnBlToTr>
                    <a:noFill/>
                  </a:tcPr>
                </a:tc>
                <a:tc rowSpan="2" hMerge="1">
                  <a:txBody>
                    <a:bodyPr/>
                    <a:lstStyle/>
                    <a:p>
                      <a:endParaRPr lang="en-US"/>
                    </a:p>
                  </a:txBody>
                  <a:tcPr/>
                </a:tc>
                <a:tc rowSpan="2">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2600" b="1" i="0" u="none" strike="noStrike" cap="none" normalizeH="0" baseline="0" smtClean="0">
                        <a:ln>
                          <a:noFill/>
                        </a:ln>
                        <a:solidFill>
                          <a:schemeClr val="tx1"/>
                        </a:solidFill>
                        <a:effectLst/>
                        <a:latin typeface="Times New Roman" pitchFamily="18" charset="0"/>
                        <a:cs typeface="Times New Roman" pitchFamily="18" charset="0"/>
                      </a:endParaRPr>
                    </a:p>
                  </a:txBody>
                  <a:tcPr marL="0" marR="0" marT="0" marB="0" anchor="ctr" horzOverflow="overflow">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900" b="1" i="0" u="none" strike="noStrike" cap="none" normalizeH="0" baseline="0" smtClean="0">
                        <a:ln>
                          <a:noFill/>
                        </a:ln>
                        <a:solidFill>
                          <a:schemeClr val="tx1"/>
                        </a:solidFill>
                        <a:effectLst/>
                        <a:latin typeface="Times New Roman" pitchFamily="18" charset="0"/>
                        <a:cs typeface="Times New Roman" pitchFamily="18" charset="0"/>
                      </a:endParaRPr>
                    </a:p>
                  </a:txBody>
                  <a:tcPr marL="0" marR="0" marT="0" marB="0" anchor="ctr" horzOverflow="overflow">
                    <a:lnL>
                      <a:noFill/>
                    </a:lnL>
                    <a:lnR>
                      <a:noFill/>
                    </a:lnR>
                    <a:lnT cap="flat">
                      <a:noFill/>
                    </a:lnT>
                    <a:lnB>
                      <a:noFill/>
                    </a:lnB>
                    <a:lnTlToBr>
                      <a:noFill/>
                    </a:lnTlToBr>
                    <a:lnBlToTr>
                      <a:noFill/>
                    </a:lnBlToTr>
                    <a:noFill/>
                  </a:tcPr>
                </a:tc>
                <a:tc rowSpan="2" gridSpan="2">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1" u="none" strike="noStrike" cap="none" normalizeH="0" baseline="0" smtClean="0">
                          <a:ln>
                            <a:noFill/>
                          </a:ln>
                          <a:solidFill>
                            <a:schemeClr val="tx1"/>
                          </a:solidFill>
                          <a:effectLst/>
                          <a:latin typeface="Times New Roman" pitchFamily="18" charset="0"/>
                          <a:cs typeface="Times New Roman" pitchFamily="18" charset="0"/>
                        </a:rPr>
                        <a:t>K</a:t>
                      </a:r>
                    </a:p>
                  </a:txBody>
                  <a:tcPr marL="0" marR="0" marT="0" marB="0" horzOverflow="overflow">
                    <a:lnL>
                      <a:noFill/>
                    </a:lnL>
                    <a:lnR cap="flat">
                      <a:noFill/>
                    </a:lnR>
                    <a:lnT cap="flat">
                      <a:noFill/>
                    </a:lnT>
                    <a:lnB w="5715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extLst>
                  <a:ext uri="{0D108BD9-81ED-4DB2-BD59-A6C34878D82A}">
                    <a16:rowId xmlns:a16="http://schemas.microsoft.com/office/drawing/2014/main" val="10000"/>
                  </a:ext>
                </a:extLst>
              </a:tr>
              <a:tr h="235238">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900" b="1" i="0" u="none" strike="noStrike" cap="none" normalizeH="0" baseline="0" smtClean="0">
                        <a:ln>
                          <a:noFill/>
                        </a:ln>
                        <a:solidFill>
                          <a:schemeClr val="tx1"/>
                        </a:solidFill>
                        <a:effectLst/>
                        <a:latin typeface="Times New Roman" pitchFamily="18" charset="0"/>
                        <a:cs typeface="Times New Roman" pitchFamily="18" charset="0"/>
                      </a:endParaRPr>
                    </a:p>
                  </a:txBody>
                  <a:tcPr marL="0" marR="0" marT="0" marB="0" anchor="ctr" horzOverflow="overflow">
                    <a:lnL>
                      <a:noFill/>
                    </a:lnL>
                    <a:lnR w="12700" cap="flat" cmpd="sng" algn="ctr">
                      <a:solidFill>
                        <a:schemeClr val="tx1"/>
                      </a:solid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a:noFill/>
                    </a:lnTlToBr>
                    <a:lnBlToTr>
                      <a:noFill/>
                    </a:lnBlToTr>
                    <a:noFill/>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1"/>
                  </a:ext>
                </a:extLst>
              </a:tr>
              <a:tr h="444572">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900" b="1" i="0" u="none" strike="noStrike" cap="none" normalizeH="0" baseline="0" smtClean="0">
                        <a:ln>
                          <a:noFill/>
                        </a:ln>
                        <a:solidFill>
                          <a:schemeClr val="tx1"/>
                        </a:solidFill>
                        <a:effectLst/>
                        <a:latin typeface="Times New Roman" pitchFamily="18" charset="0"/>
                        <a:cs typeface="Times New Roman" pitchFamily="18" charset="0"/>
                      </a:endParaRP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900" b="1" i="0" u="none" strike="noStrike" cap="none" normalizeH="0" baseline="0" smtClean="0">
                        <a:ln>
                          <a:noFill/>
                        </a:ln>
                        <a:solidFill>
                          <a:schemeClr val="tx1"/>
                        </a:solidFill>
                        <a:effectLst/>
                        <a:latin typeface="Times New Roman" pitchFamily="18" charset="0"/>
                        <a:cs typeface="Times New Roman" pitchFamily="18" charset="0"/>
                      </a:endParaRPr>
                    </a:p>
                  </a:txBody>
                  <a:tcPr marL="0" marR="0" marT="0" marB="0" anchor="ctr" horzOverflow="overflow">
                    <a:lnL>
                      <a:noFill/>
                    </a:lnL>
                    <a:lnR w="1905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rgbClr val="996600"/>
                          </a:solidFill>
                          <a:effectLst/>
                          <a:latin typeface="Times New Roman" pitchFamily="18" charset="0"/>
                          <a:cs typeface="Times New Roman" pitchFamily="18" charset="0"/>
                        </a:rPr>
                        <a:t>0</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rgbClr val="009900"/>
                          </a:solidFill>
                          <a:effectLst/>
                          <a:latin typeface="Times New Roman" pitchFamily="18" charset="0"/>
                          <a:cs typeface="Times New Roman" pitchFamily="18"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rgbClr val="996600"/>
                          </a:solidFill>
                          <a:effectLst/>
                          <a:latin typeface="Times New Roman" pitchFamily="18" charset="0"/>
                          <a:cs typeface="Times New Roman" pitchFamily="18"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rgbClr val="996600"/>
                          </a:solidFill>
                          <a:effectLst/>
                          <a:latin typeface="Times New Roman" pitchFamily="18" charset="0"/>
                          <a:cs typeface="Times New Roman" pitchFamily="18" charset="0"/>
                        </a:rPr>
                        <a:t>0</a:t>
                      </a:r>
                    </a:p>
                  </a:txBody>
                  <a:tcPr marL="0" marR="0" marT="0" marB="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572">
                <a:tc gridSpan="2">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1" u="none" strike="noStrike" cap="none" normalizeH="0" baseline="0" smtClean="0">
                          <a:ln>
                            <a:noFill/>
                          </a:ln>
                          <a:solidFill>
                            <a:schemeClr val="tx1"/>
                          </a:solidFill>
                          <a:effectLst/>
                          <a:latin typeface="Times New Roman" pitchFamily="18" charset="0"/>
                          <a:cs typeface="Times New Roman" pitchFamily="18" charset="0"/>
                        </a:rPr>
                        <a:t>J</a:t>
                      </a:r>
                    </a:p>
                  </a:txBody>
                  <a:tcPr marL="0" marR="0" marT="0" marB="0" anchor="ctr" horzOverflow="overflow">
                    <a:lnL cap="flat">
                      <a:noFill/>
                    </a:lnL>
                    <a:lnR w="57150"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rgbClr val="009900"/>
                          </a:solidFill>
                          <a:effectLst/>
                          <a:latin typeface="Times New Roman" pitchFamily="18" charset="0"/>
                          <a:cs typeface="Times New Roman" pitchFamily="18" charset="0"/>
                        </a:rPr>
                        <a:t>1</a:t>
                      </a:r>
                    </a:p>
                  </a:txBody>
                  <a:tcPr marL="0" marR="0" marT="0" marB="0" anchor="ctr"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rgbClr val="009900"/>
                          </a:solidFill>
                          <a:effectLst/>
                          <a:latin typeface="Times New Roman" pitchFamily="18" charset="0"/>
                          <a:cs typeface="Times New Roman" pitchFamily="18"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rgbClr val="996600"/>
                          </a:solidFill>
                          <a:effectLst/>
                          <a:latin typeface="Times New Roman" pitchFamily="18" charset="0"/>
                          <a:cs typeface="Times New Roman" pitchFamily="18"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0" u="none" strike="noStrike" cap="none" normalizeH="0" baseline="0" smtClean="0">
                          <a:ln>
                            <a:noFill/>
                          </a:ln>
                          <a:solidFill>
                            <a:srgbClr val="009900"/>
                          </a:solidFill>
                          <a:effectLst/>
                          <a:latin typeface="Times New Roman" pitchFamily="18" charset="0"/>
                          <a:cs typeface="Times New Roman" pitchFamily="18" charset="0"/>
                        </a:rPr>
                        <a:t>1</a:t>
                      </a:r>
                    </a:p>
                  </a:txBody>
                  <a:tcPr marL="0" marR="0" marT="0" marB="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2030">
                <a:tc rowSpan="2" gridSpan="2">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2600" b="1" i="0" u="none" strike="noStrike" cap="none" normalizeH="0" baseline="0" smtClean="0">
                        <a:ln>
                          <a:noFill/>
                        </a:ln>
                        <a:solidFill>
                          <a:schemeClr val="tx1"/>
                        </a:solidFill>
                        <a:effectLst/>
                        <a:latin typeface="Times New Roman" pitchFamily="18" charset="0"/>
                        <a:cs typeface="Times New Roman" pitchFamily="18" charset="0"/>
                      </a:endParaRPr>
                    </a:p>
                  </a:txBody>
                  <a:tcPr marL="0" marR="0" marT="0" marB="0" anchor="ctr" horzOverflow="overflow">
                    <a:lnL cap="flat">
                      <a:noFill/>
                    </a:lnL>
                    <a:lnR>
                      <a:noFill/>
                    </a:lnR>
                    <a:lnT>
                      <a:noFill/>
                    </a:lnT>
                    <a:lnB cap="flat">
                      <a:noFill/>
                    </a:lnB>
                    <a:lnTlToBr>
                      <a:noFill/>
                    </a:lnTlToBr>
                    <a:lnBlToTr>
                      <a:noFill/>
                    </a:lnBlToTr>
                    <a:noFill/>
                  </a:tcPr>
                </a:tc>
                <a:tc rowSpan="2" hMerge="1">
                  <a:txBody>
                    <a:bodyPr/>
                    <a:lstStyle/>
                    <a:p>
                      <a:endParaRPr lang="en-US"/>
                    </a:p>
                  </a:txBody>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900" b="1" i="0" u="none" strike="noStrike" cap="none" normalizeH="0" baseline="0" smtClean="0">
                        <a:ln>
                          <a:noFill/>
                        </a:ln>
                        <a:solidFill>
                          <a:schemeClr val="tx1"/>
                        </a:solidFill>
                        <a:effectLst/>
                        <a:latin typeface="Times New Roman" pitchFamily="18" charset="0"/>
                        <a:cs typeface="Times New Roman" pitchFamily="18" charset="0"/>
                      </a:endParaRPr>
                    </a:p>
                  </a:txBody>
                  <a:tcPr marL="0" marR="0" marT="0" marB="0" anchor="ctr" horzOverflow="overflow">
                    <a:lnL>
                      <a:noFill/>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a:noFill/>
                    </a:lnB>
                    <a:lnTlToBr>
                      <a:noFill/>
                    </a:lnTlToBr>
                    <a:lnBlToTr>
                      <a:noFill/>
                    </a:lnBlToTr>
                    <a:noFill/>
                  </a:tcPr>
                </a:tc>
                <a:tc rowSpan="2" gridSpan="2">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600" b="1" i="1" u="none" strike="noStrike" cap="none" normalizeH="0" baseline="0" smtClean="0">
                          <a:ln>
                            <a:noFill/>
                          </a:ln>
                          <a:solidFill>
                            <a:schemeClr val="tx1"/>
                          </a:solidFill>
                          <a:effectLst/>
                          <a:latin typeface="Times New Roman" pitchFamily="18" charset="0"/>
                          <a:cs typeface="Times New Roman" pitchFamily="18" charset="0"/>
                        </a:rPr>
                        <a:t>Q</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cap="flat">
                      <a:noFill/>
                    </a:lnB>
                    <a:lnTlToBr>
                      <a:noFill/>
                    </a:lnTlToBr>
                    <a:lnBlToTr>
                      <a:noFill/>
                    </a:lnBlToTr>
                    <a:noFill/>
                  </a:tcPr>
                </a:tc>
                <a:tc rowSpan="2" hMerge="1">
                  <a:txBody>
                    <a:bodyPr/>
                    <a:lstStyle/>
                    <a:p>
                      <a:endParaRPr lang="en-US"/>
                    </a:p>
                  </a:txBody>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900" b="1" i="0" u="none" strike="noStrike" cap="none" normalizeH="0" baseline="0" smtClean="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4"/>
                  </a:ext>
                </a:extLst>
              </a:tr>
              <a:tr h="221236">
                <a:tc gridSpan="2" vMerge="1">
                  <a:txBody>
                    <a:bodyPr/>
                    <a:lstStyle/>
                    <a:p>
                      <a:endParaRPr lang="en-US"/>
                    </a:p>
                  </a:txBody>
                  <a:tcPr/>
                </a:tc>
                <a:tc hMerge="1" vMerge="1">
                  <a:txBody>
                    <a:bodyPr/>
                    <a:lstStyle/>
                    <a:p>
                      <a:endParaRPr lang="en-US"/>
                    </a:p>
                  </a:txBody>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900" b="1" i="0" u="none" strike="noStrike" cap="none" normalizeH="0" baseline="0" smtClean="0">
                        <a:ln>
                          <a:noFill/>
                        </a:ln>
                        <a:solidFill>
                          <a:schemeClr val="tx1"/>
                        </a:solidFill>
                        <a:effectLst/>
                        <a:latin typeface="Times New Roman" pitchFamily="18" charset="0"/>
                        <a:cs typeface="Times New Roman" pitchFamily="18" charset="0"/>
                      </a:endParaRPr>
                    </a:p>
                  </a:txBody>
                  <a:tcPr marL="0" marR="0" marT="0" marB="0" anchor="ctr" horzOverflow="overflow">
                    <a:lnL>
                      <a:noFill/>
                    </a:lnL>
                    <a:lnR>
                      <a:noFill/>
                    </a:lnR>
                    <a:lnT>
                      <a:noFill/>
                    </a:lnT>
                    <a:lnB cap="flat">
                      <a:noFill/>
                    </a:lnB>
                    <a:lnTlToBr>
                      <a:noFill/>
                    </a:lnTlToBr>
                    <a:lnBlToTr>
                      <a:noFill/>
                    </a:lnBlToTr>
                    <a:noFill/>
                  </a:tcPr>
                </a:tc>
                <a:tc gridSpan="2" vMerge="1">
                  <a:txBody>
                    <a:bodyPr/>
                    <a:lstStyle/>
                    <a:p>
                      <a:endParaRPr lang="en-US"/>
                    </a:p>
                  </a:txBody>
                  <a:tcPr/>
                </a:tc>
                <a:tc hMerge="1" vMerge="1">
                  <a:txBody>
                    <a:bodyPr/>
                    <a:lstStyle/>
                    <a:p>
                      <a:endParaRPr lang="en-US"/>
                    </a:p>
                  </a:txBody>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9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0" marB="0"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6891" name="AutoShape 119"/>
          <p:cNvSpPr>
            <a:spLocks noChangeArrowheads="1"/>
          </p:cNvSpPr>
          <p:nvPr/>
        </p:nvSpPr>
        <p:spPr bwMode="auto">
          <a:xfrm>
            <a:off x="8146428" y="3449101"/>
            <a:ext cx="350268" cy="825965"/>
          </a:xfrm>
          <a:prstGeom prst="roundRect">
            <a:avLst>
              <a:gd name="adj" fmla="val 16667"/>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endParaRPr lang="en-US" altLang="en-US"/>
          </a:p>
        </p:txBody>
      </p:sp>
      <p:sp>
        <p:nvSpPr>
          <p:cNvPr id="76892" name="AutoShape 120"/>
          <p:cNvSpPr>
            <a:spLocks/>
          </p:cNvSpPr>
          <p:nvPr/>
        </p:nvSpPr>
        <p:spPr bwMode="auto">
          <a:xfrm flipH="1">
            <a:off x="7421960" y="3878731"/>
            <a:ext cx="481229" cy="258943"/>
          </a:xfrm>
          <a:prstGeom prst="leftBracket">
            <a:avLst>
              <a:gd name="adj" fmla="val 7352"/>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endParaRPr lang="en-US" altLang="en-US"/>
          </a:p>
        </p:txBody>
      </p:sp>
      <p:sp>
        <p:nvSpPr>
          <p:cNvPr id="76893" name="AutoShape 121"/>
          <p:cNvSpPr>
            <a:spLocks/>
          </p:cNvSpPr>
          <p:nvPr/>
        </p:nvSpPr>
        <p:spPr bwMode="auto">
          <a:xfrm>
            <a:off x="9192884" y="3876981"/>
            <a:ext cx="551226" cy="258943"/>
          </a:xfrm>
          <a:prstGeom prst="leftBracket">
            <a:avLst>
              <a:gd name="adj" fmla="val 7352"/>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endParaRPr lang="en-US" altLang="en-US"/>
          </a:p>
        </p:txBody>
      </p:sp>
      <p:sp>
        <p:nvSpPr>
          <p:cNvPr id="800890" name="Rectangle 122"/>
          <p:cNvSpPr>
            <a:spLocks noChangeArrowheads="1"/>
          </p:cNvSpPr>
          <p:nvPr/>
        </p:nvSpPr>
        <p:spPr bwMode="auto">
          <a:xfrm>
            <a:off x="4245846" y="6359227"/>
            <a:ext cx="2778881" cy="48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20000"/>
              </a:lnSpc>
              <a:buClr>
                <a:schemeClr val="bg1"/>
              </a:buClr>
              <a:buFont typeface="Arial" panose="020B0604020202020204" pitchFamily="34" charset="0"/>
              <a:buNone/>
            </a:pPr>
            <a:r>
              <a:rPr lang="en-US" altLang="en-US" sz="2646" b="1" i="1">
                <a:latin typeface="Times New Roman" panose="02020603050405020304" pitchFamily="18" charset="0"/>
                <a:cs typeface="Times New Roman" panose="02020603050405020304" pitchFamily="18" charset="0"/>
              </a:rPr>
              <a:t>Q</a:t>
            </a:r>
            <a:r>
              <a:rPr lang="en-US" altLang="en-US" sz="2646" b="1">
                <a:latin typeface="Times New Roman" panose="02020603050405020304" pitchFamily="18" charset="0"/>
                <a:cs typeface="Times New Roman" panose="02020603050405020304" pitchFamily="18" charset="0"/>
              </a:rPr>
              <a:t>(</a:t>
            </a:r>
            <a:r>
              <a:rPr lang="en-US" altLang="en-US" sz="2646" b="1" i="1">
                <a:latin typeface="Times New Roman" panose="02020603050405020304" pitchFamily="18" charset="0"/>
                <a:cs typeface="Times New Roman" panose="02020603050405020304" pitchFamily="18" charset="0"/>
              </a:rPr>
              <a:t>t</a:t>
            </a:r>
            <a:r>
              <a:rPr lang="en-US" altLang="en-US" sz="2646" b="1">
                <a:latin typeface="Times New Roman" panose="02020603050405020304" pitchFamily="18" charset="0"/>
                <a:cs typeface="Times New Roman" panose="02020603050405020304" pitchFamily="18" charset="0"/>
              </a:rPr>
              <a:t>+1) </a:t>
            </a:r>
            <a:r>
              <a:rPr lang="en-US" altLang="en-US" sz="2646" b="1">
                <a:solidFill>
                  <a:schemeClr val="accent1"/>
                </a:solidFill>
                <a:latin typeface="Times New Roman" panose="02020603050405020304" pitchFamily="18" charset="0"/>
                <a:cs typeface="Times New Roman" panose="02020603050405020304" pitchFamily="18" charset="0"/>
              </a:rPr>
              <a:t>=</a:t>
            </a:r>
            <a:r>
              <a:rPr lang="en-US" altLang="en-US" sz="2646" b="1">
                <a:latin typeface="Times New Roman" panose="02020603050405020304" pitchFamily="18" charset="0"/>
                <a:cs typeface="Times New Roman" panose="02020603050405020304" pitchFamily="18" charset="0"/>
              </a:rPr>
              <a:t> </a:t>
            </a:r>
            <a:r>
              <a:rPr lang="en-US" altLang="en-US" sz="2646" b="1" i="1">
                <a:latin typeface="Times New Roman" panose="02020603050405020304" pitchFamily="18" charset="0"/>
                <a:cs typeface="Times New Roman" panose="02020603050405020304" pitchFamily="18" charset="0"/>
              </a:rPr>
              <a:t>JQ’ </a:t>
            </a:r>
            <a:r>
              <a:rPr lang="en-US" altLang="en-US" sz="2646" b="1">
                <a:latin typeface="Times New Roman" panose="02020603050405020304" pitchFamily="18" charset="0"/>
                <a:cs typeface="Times New Roman" panose="02020603050405020304" pitchFamily="18" charset="0"/>
              </a:rPr>
              <a:t>+</a:t>
            </a:r>
            <a:r>
              <a:rPr lang="en-US" altLang="en-US" sz="2646" b="1" i="1">
                <a:latin typeface="Times New Roman" panose="02020603050405020304" pitchFamily="18" charset="0"/>
                <a:cs typeface="Times New Roman" panose="02020603050405020304" pitchFamily="18" charset="0"/>
              </a:rPr>
              <a:t> K’Q</a:t>
            </a:r>
          </a:p>
        </p:txBody>
      </p:sp>
      <p:sp>
        <p:nvSpPr>
          <p:cNvPr id="3" name="Rectangle 2"/>
          <p:cNvSpPr/>
          <p:nvPr/>
        </p:nvSpPr>
        <p:spPr bwMode="auto">
          <a:xfrm>
            <a:off x="1865949" y="2932874"/>
            <a:ext cx="1060454" cy="1927083"/>
          </a:xfrm>
          <a:prstGeom prst="rect">
            <a:avLst/>
          </a:prstGeom>
          <a:solidFill>
            <a:srgbClr val="00B8FF">
              <a:alpha val="3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MY" sz="18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604738550"/>
      </p:ext>
    </p:extLst>
  </p:cSld>
  <p:clrMapOvr>
    <a:masterClrMapping/>
  </p:clrMapOvr>
  <mc:AlternateContent xmlns:mc="http://schemas.openxmlformats.org/markup-compatibility/2006" xmlns:p14="http://schemas.microsoft.com/office/powerpoint/2010/main">
    <mc:Choice Requires="p14">
      <p:transition spd="slow" p14:dur="2000" advTm="55919"/>
    </mc:Choice>
    <mc:Fallback xmlns="">
      <p:transition spd="slow" advTm="55919"/>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00890"/>
                                        </p:tgtEl>
                                        <p:attrNameLst>
                                          <p:attrName>style.visibility</p:attrName>
                                        </p:attrNameLst>
                                      </p:cBhvr>
                                      <p:to>
                                        <p:strVal val="visible"/>
                                      </p:to>
                                    </p:set>
                                    <p:animEffect transition="in" filter="wipe(left)">
                                      <p:cBhvr>
                                        <p:cTn id="7" dur="500"/>
                                        <p:tgtEl>
                                          <p:spTgt spid="800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89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C88BFC41-345F-4A2A-8FD4-69B7448B6408}"/>
              </a:ext>
            </a:extLst>
          </p:cNvPr>
          <p:cNvSpPr>
            <a:spLocks noGrp="1"/>
          </p:cNvSpPr>
          <p:nvPr>
            <p:ph type="sldNum" idx="12"/>
          </p:nvPr>
        </p:nvSpPr>
        <p:spPr/>
        <p:txBody>
          <a:bodyPr/>
          <a:lstStyle/>
          <a:p>
            <a:fld id="{AF53DEED-7536-4452-99E3-278262485719}" type="slidenum">
              <a:rPr lang="en-MY" altLang="en-US"/>
              <a:pPr/>
              <a:t>13</a:t>
            </a:fld>
            <a:endParaRPr lang="en-MY" altLang="en-US"/>
          </a:p>
        </p:txBody>
      </p:sp>
      <p:sp>
        <p:nvSpPr>
          <p:cNvPr id="24577" name="Rectangle 1">
            <a:extLst>
              <a:ext uri="{FF2B5EF4-FFF2-40B4-BE49-F238E27FC236}">
                <a16:creationId xmlns:a16="http://schemas.microsoft.com/office/drawing/2014/main" id="{D55C0994-5E4B-4DC8-BBED-E482A895CE25}"/>
              </a:ext>
            </a:extLst>
          </p:cNvPr>
          <p:cNvSpPr>
            <a:spLocks noGrp="1" noChangeArrowheads="1"/>
          </p:cNvSpPr>
          <p:nvPr>
            <p:ph type="title"/>
          </p:nvPr>
        </p:nvSpPr>
        <p:spPr>
          <a:xfrm>
            <a:off x="503238" y="142875"/>
            <a:ext cx="8205787" cy="1058863"/>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Example of JK flip-flop operation using a timing diagram</a:t>
            </a:r>
          </a:p>
        </p:txBody>
      </p:sp>
      <p:sp>
        <p:nvSpPr>
          <p:cNvPr id="24578" name="Rectangle 2">
            <a:extLst>
              <a:ext uri="{FF2B5EF4-FFF2-40B4-BE49-F238E27FC236}">
                <a16:creationId xmlns:a16="http://schemas.microsoft.com/office/drawing/2014/main" id="{4C526D13-4B6A-459C-8500-692C06F8B4FA}"/>
              </a:ext>
            </a:extLst>
          </p:cNvPr>
          <p:cNvSpPr>
            <a:spLocks noGrp="1" noChangeArrowheads="1"/>
          </p:cNvSpPr>
          <p:nvPr>
            <p:ph type="body" idx="1"/>
          </p:nvPr>
        </p:nvSpPr>
        <p:spPr>
          <a:xfrm>
            <a:off x="503238" y="1271588"/>
            <a:ext cx="9069387" cy="1247775"/>
          </a:xfrm>
          <a:ln/>
        </p:spPr>
        <p:txBody>
          <a:bodyPr/>
          <a:lstStyle/>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MY" altLang="en-US"/>
              <a:t>   </a:t>
            </a:r>
            <a:r>
              <a:rPr lang="en-MY" altLang="en-US" u="sng"/>
              <a:t>REMEMBER</a:t>
            </a:r>
            <a:r>
              <a:rPr lang="en-MY" altLang="en-US"/>
              <a:t>: The flip-flop </a:t>
            </a:r>
            <a:r>
              <a:rPr lang="en-MY" altLang="en-US" b="1"/>
              <a:t>cannot</a:t>
            </a:r>
            <a:r>
              <a:rPr lang="en-MY" altLang="en-US"/>
              <a:t> change state except on the triggering edge of a clock pulse.</a:t>
            </a:r>
          </a:p>
        </p:txBody>
      </p:sp>
      <p:pic>
        <p:nvPicPr>
          <p:cNvPr id="24579" name="Picture 3">
            <a:extLst>
              <a:ext uri="{FF2B5EF4-FFF2-40B4-BE49-F238E27FC236}">
                <a16:creationId xmlns:a16="http://schemas.microsoft.com/office/drawing/2014/main" id="{EA93EDB5-B20E-42CF-9401-0B0EE2A7A6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 y="2952750"/>
            <a:ext cx="9782175" cy="31289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C37D2-281C-49E7-B8C2-431D651B5944}"/>
              </a:ext>
            </a:extLst>
          </p:cNvPr>
          <p:cNvSpPr>
            <a:spLocks noGrp="1"/>
          </p:cNvSpPr>
          <p:nvPr>
            <p:ph type="title"/>
          </p:nvPr>
        </p:nvSpPr>
        <p:spPr/>
        <p:txBody>
          <a:bodyPr/>
          <a:lstStyle/>
          <a:p>
            <a:r>
              <a:rPr lang="en-MY" dirty="0"/>
              <a:t>T flip-flop</a:t>
            </a:r>
          </a:p>
        </p:txBody>
      </p:sp>
      <p:sp>
        <p:nvSpPr>
          <p:cNvPr id="3" name="Content Placeholder 2">
            <a:extLst>
              <a:ext uri="{FF2B5EF4-FFF2-40B4-BE49-F238E27FC236}">
                <a16:creationId xmlns:a16="http://schemas.microsoft.com/office/drawing/2014/main" id="{B4D37ADD-7016-4401-ABCD-BC51D1E1643F}"/>
              </a:ext>
            </a:extLst>
          </p:cNvPr>
          <p:cNvSpPr>
            <a:spLocks noGrp="1"/>
          </p:cNvSpPr>
          <p:nvPr>
            <p:ph idx="1"/>
          </p:nvPr>
        </p:nvSpPr>
        <p:spPr>
          <a:xfrm>
            <a:off x="503238" y="1187549"/>
            <a:ext cx="9066212" cy="5641876"/>
          </a:xfrm>
        </p:spPr>
        <p:txBody>
          <a:bodyPr/>
          <a:lstStyle/>
          <a:p>
            <a:pPr marL="457200" indent="-457200">
              <a:lnSpc>
                <a:spcPct val="100000"/>
              </a:lnSpc>
              <a:buFont typeface="Arial" panose="020B0604020202020204" pitchFamily="34" charset="0"/>
              <a:buChar char="•"/>
            </a:pPr>
            <a:r>
              <a:rPr lang="en-MY" dirty="0"/>
              <a:t>The T flip-flop or </a:t>
            </a:r>
            <a:r>
              <a:rPr lang="en-MY" b="1" dirty="0"/>
              <a:t>T</a:t>
            </a:r>
            <a:r>
              <a:rPr lang="en-MY" dirty="0"/>
              <a:t>oggle flip-flop changes output state at every active clock edge if the input T = 1. </a:t>
            </a:r>
          </a:p>
          <a:p>
            <a:pPr marL="457200" indent="-457200">
              <a:lnSpc>
                <a:spcPct val="100000"/>
              </a:lnSpc>
              <a:buFont typeface="Arial" panose="020B0604020202020204" pitchFamily="34" charset="0"/>
              <a:buChar char="•"/>
            </a:pPr>
            <a:r>
              <a:rPr lang="en-MY" dirty="0"/>
              <a:t>If T = 0, the output stays the same. </a:t>
            </a:r>
          </a:p>
          <a:p>
            <a:pPr marL="457200" indent="-457200">
              <a:lnSpc>
                <a:spcPct val="100000"/>
              </a:lnSpc>
              <a:buFont typeface="Arial" panose="020B0604020202020204" pitchFamily="34" charset="0"/>
              <a:buChar char="•"/>
            </a:pPr>
            <a:r>
              <a:rPr lang="en-MY" dirty="0"/>
              <a:t>T flip-flops are often used as counters.</a:t>
            </a:r>
          </a:p>
        </p:txBody>
      </p:sp>
      <p:pic>
        <p:nvPicPr>
          <p:cNvPr id="4" name="Picture 3">
            <a:extLst>
              <a:ext uri="{FF2B5EF4-FFF2-40B4-BE49-F238E27FC236}">
                <a16:creationId xmlns:a16="http://schemas.microsoft.com/office/drawing/2014/main" id="{5B1323D4-EDC5-43B6-9376-85A7EEE2E8AE}"/>
              </a:ext>
            </a:extLst>
          </p:cNvPr>
          <p:cNvPicPr>
            <a:picLocks noChangeAspect="1"/>
          </p:cNvPicPr>
          <p:nvPr/>
        </p:nvPicPr>
        <p:blipFill>
          <a:blip r:embed="rId2"/>
          <a:stretch>
            <a:fillRect/>
          </a:stretch>
        </p:blipFill>
        <p:spPr>
          <a:xfrm>
            <a:off x="795955" y="4571925"/>
            <a:ext cx="3115852" cy="1584176"/>
          </a:xfrm>
          <a:prstGeom prst="rect">
            <a:avLst/>
          </a:prstGeom>
        </p:spPr>
      </p:pic>
      <p:pic>
        <p:nvPicPr>
          <p:cNvPr id="5" name="Picture 4">
            <a:extLst>
              <a:ext uri="{FF2B5EF4-FFF2-40B4-BE49-F238E27FC236}">
                <a16:creationId xmlns:a16="http://schemas.microsoft.com/office/drawing/2014/main" id="{3E114B67-C61C-4ACB-A77A-08629A672710}"/>
              </a:ext>
            </a:extLst>
          </p:cNvPr>
          <p:cNvPicPr>
            <a:picLocks noChangeAspect="1"/>
          </p:cNvPicPr>
          <p:nvPr/>
        </p:nvPicPr>
        <p:blipFill>
          <a:blip r:embed="rId3"/>
          <a:stretch>
            <a:fillRect/>
          </a:stretch>
        </p:blipFill>
        <p:spPr>
          <a:xfrm>
            <a:off x="4952048" y="4283892"/>
            <a:ext cx="3400632" cy="2485171"/>
          </a:xfrm>
          <a:prstGeom prst="rect">
            <a:avLst/>
          </a:prstGeom>
        </p:spPr>
      </p:pic>
      <p:sp>
        <p:nvSpPr>
          <p:cNvPr id="6" name="Slide Number Placeholder 5">
            <a:extLst>
              <a:ext uri="{FF2B5EF4-FFF2-40B4-BE49-F238E27FC236}">
                <a16:creationId xmlns:a16="http://schemas.microsoft.com/office/drawing/2014/main" id="{493864D0-86E4-43F9-8707-41C07ACDDEB8}"/>
              </a:ext>
            </a:extLst>
          </p:cNvPr>
          <p:cNvSpPr>
            <a:spLocks noGrp="1"/>
          </p:cNvSpPr>
          <p:nvPr>
            <p:ph type="sldNum" idx="12"/>
          </p:nvPr>
        </p:nvSpPr>
        <p:spPr/>
        <p:txBody>
          <a:bodyPr/>
          <a:lstStyle/>
          <a:p>
            <a:fld id="{BB4A40F8-FF14-4CF2-A530-2581CDCB39B8}" type="slidenum">
              <a:rPr lang="en-MY" altLang="en-US" smtClean="0"/>
              <a:pPr/>
              <a:t>14</a:t>
            </a:fld>
            <a:endParaRPr lang="en-MY" altLang="en-US"/>
          </a:p>
        </p:txBody>
      </p:sp>
    </p:spTree>
    <p:extLst>
      <p:ext uri="{BB962C8B-B14F-4D97-AF65-F5344CB8AC3E}">
        <p14:creationId xmlns:p14="http://schemas.microsoft.com/office/powerpoint/2010/main" val="925020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8CBA9-F6A9-4AE7-B5EB-E23702F7D11B}"/>
              </a:ext>
            </a:extLst>
          </p:cNvPr>
          <p:cNvSpPr>
            <a:spLocks noGrp="1"/>
          </p:cNvSpPr>
          <p:nvPr>
            <p:ph type="title"/>
          </p:nvPr>
        </p:nvSpPr>
        <p:spPr/>
        <p:txBody>
          <a:bodyPr/>
          <a:lstStyle/>
          <a:p>
            <a:r>
              <a:rPr lang="en-MY" dirty="0"/>
              <a:t>Example of negative edge-triggered T flip-flop</a:t>
            </a:r>
          </a:p>
        </p:txBody>
      </p:sp>
      <p:sp>
        <p:nvSpPr>
          <p:cNvPr id="3" name="Content Placeholder 2">
            <a:extLst>
              <a:ext uri="{FF2B5EF4-FFF2-40B4-BE49-F238E27FC236}">
                <a16:creationId xmlns:a16="http://schemas.microsoft.com/office/drawing/2014/main" id="{E344AC79-4FE3-45B3-944F-5FD52D0A8C14}"/>
              </a:ext>
            </a:extLst>
          </p:cNvPr>
          <p:cNvSpPr>
            <a:spLocks noGrp="1"/>
          </p:cNvSpPr>
          <p:nvPr>
            <p:ph idx="1"/>
          </p:nvPr>
        </p:nvSpPr>
        <p:spPr>
          <a:xfrm>
            <a:off x="517076" y="1187549"/>
            <a:ext cx="9066212" cy="3034531"/>
          </a:xfrm>
        </p:spPr>
        <p:txBody>
          <a:bodyPr/>
          <a:lstStyle/>
          <a:p>
            <a:pPr marL="457200" indent="-457200">
              <a:lnSpc>
                <a:spcPct val="100000"/>
              </a:lnSpc>
              <a:buFont typeface="Arial" panose="020B0604020202020204" pitchFamily="34" charset="0"/>
              <a:buChar char="•"/>
            </a:pPr>
            <a:r>
              <a:rPr lang="en-MY" dirty="0"/>
              <a:t>An example of a negative edge-triggered T flip-flop is shown below.</a:t>
            </a:r>
          </a:p>
          <a:p>
            <a:pPr marL="457200" indent="-457200">
              <a:lnSpc>
                <a:spcPct val="100000"/>
              </a:lnSpc>
              <a:buFont typeface="Arial" panose="020B0604020202020204" pitchFamily="34" charset="0"/>
              <a:buChar char="•"/>
            </a:pPr>
            <a:r>
              <a:rPr lang="en-MY" dirty="0"/>
              <a:t>Note that the output </a:t>
            </a:r>
            <a:r>
              <a:rPr lang="en-MY" b="1" dirty="0"/>
              <a:t>Q</a:t>
            </a:r>
            <a:r>
              <a:rPr lang="en-MY" dirty="0"/>
              <a:t> toggles (change to the complement of the current output) at every falling edge (negative edge) of the clock </a:t>
            </a:r>
            <a:r>
              <a:rPr lang="en-MY" b="1" dirty="0" err="1"/>
              <a:t>clk</a:t>
            </a:r>
            <a:r>
              <a:rPr lang="en-MY" dirty="0"/>
              <a:t>, when input </a:t>
            </a:r>
            <a:r>
              <a:rPr lang="en-MY" b="1" dirty="0"/>
              <a:t>T </a:t>
            </a:r>
            <a:r>
              <a:rPr lang="en-MY" dirty="0"/>
              <a:t>= 1.</a:t>
            </a:r>
          </a:p>
        </p:txBody>
      </p:sp>
      <p:sp>
        <p:nvSpPr>
          <p:cNvPr id="5" name="Slide Number Placeholder 4">
            <a:extLst>
              <a:ext uri="{FF2B5EF4-FFF2-40B4-BE49-F238E27FC236}">
                <a16:creationId xmlns:a16="http://schemas.microsoft.com/office/drawing/2014/main" id="{14C79CE8-304A-4FDB-A4A0-1DF5F4598C76}"/>
              </a:ext>
            </a:extLst>
          </p:cNvPr>
          <p:cNvSpPr>
            <a:spLocks noGrp="1"/>
          </p:cNvSpPr>
          <p:nvPr>
            <p:ph type="sldNum" idx="12"/>
          </p:nvPr>
        </p:nvSpPr>
        <p:spPr/>
        <p:txBody>
          <a:bodyPr/>
          <a:lstStyle/>
          <a:p>
            <a:fld id="{BB4A40F8-FF14-4CF2-A530-2581CDCB39B8}" type="slidenum">
              <a:rPr lang="en-MY" altLang="en-US" smtClean="0"/>
              <a:pPr/>
              <a:t>15</a:t>
            </a:fld>
            <a:endParaRPr lang="en-MY" altLang="en-US"/>
          </a:p>
        </p:txBody>
      </p:sp>
      <p:pic>
        <p:nvPicPr>
          <p:cNvPr id="6" name="Picture 5"/>
          <p:cNvPicPr>
            <a:picLocks noChangeAspect="1"/>
          </p:cNvPicPr>
          <p:nvPr/>
        </p:nvPicPr>
        <p:blipFill>
          <a:blip r:embed="rId2"/>
          <a:stretch>
            <a:fillRect/>
          </a:stretch>
        </p:blipFill>
        <p:spPr>
          <a:xfrm>
            <a:off x="1125882" y="4664534"/>
            <a:ext cx="7848600" cy="2152650"/>
          </a:xfrm>
          <a:prstGeom prst="rect">
            <a:avLst/>
          </a:prstGeom>
        </p:spPr>
      </p:pic>
      <p:sp>
        <p:nvSpPr>
          <p:cNvPr id="7" name="TextBox 6"/>
          <p:cNvSpPr txBox="1"/>
          <p:nvPr/>
        </p:nvSpPr>
        <p:spPr>
          <a:xfrm>
            <a:off x="4422784" y="6991313"/>
            <a:ext cx="1728192" cy="435825"/>
          </a:xfrm>
          <a:prstGeom prst="rect">
            <a:avLst/>
          </a:prstGeom>
          <a:noFill/>
        </p:spPr>
        <p:txBody>
          <a:bodyPr wrap="square" rtlCol="0">
            <a:spAutoFit/>
          </a:bodyPr>
          <a:lstStyle/>
          <a:p>
            <a:pPr algn="ctr"/>
            <a:r>
              <a:rPr lang="en-MY" sz="2400" b="1" dirty="0" smtClean="0">
                <a:solidFill>
                  <a:schemeClr val="tx1"/>
                </a:solidFill>
              </a:rPr>
              <a:t>TOGGLE</a:t>
            </a:r>
            <a:endParaRPr lang="en-MY" sz="2400" b="1" dirty="0">
              <a:solidFill>
                <a:schemeClr val="tx1"/>
              </a:solidFill>
            </a:endParaRPr>
          </a:p>
        </p:txBody>
      </p:sp>
      <p:sp>
        <p:nvSpPr>
          <p:cNvPr id="8" name="TextBox 7"/>
          <p:cNvSpPr txBox="1"/>
          <p:nvPr/>
        </p:nvSpPr>
        <p:spPr>
          <a:xfrm>
            <a:off x="6176152" y="6971450"/>
            <a:ext cx="1728192" cy="435825"/>
          </a:xfrm>
          <a:prstGeom prst="rect">
            <a:avLst/>
          </a:prstGeom>
          <a:noFill/>
        </p:spPr>
        <p:txBody>
          <a:bodyPr wrap="square" rtlCol="0">
            <a:spAutoFit/>
          </a:bodyPr>
          <a:lstStyle/>
          <a:p>
            <a:pPr algn="ctr"/>
            <a:r>
              <a:rPr lang="en-MY" sz="2400" b="1" dirty="0" smtClean="0">
                <a:solidFill>
                  <a:schemeClr val="tx1"/>
                </a:solidFill>
              </a:rPr>
              <a:t>TOGGLE</a:t>
            </a:r>
            <a:endParaRPr lang="en-MY" sz="2400" b="1" dirty="0">
              <a:solidFill>
                <a:schemeClr val="tx1"/>
              </a:solidFill>
            </a:endParaRPr>
          </a:p>
        </p:txBody>
      </p:sp>
      <p:cxnSp>
        <p:nvCxnSpPr>
          <p:cNvPr id="10" name="Straight Arrow Connector 9"/>
          <p:cNvCxnSpPr>
            <a:stCxn id="7" idx="0"/>
          </p:cNvCxnSpPr>
          <p:nvPr/>
        </p:nvCxnSpPr>
        <p:spPr bwMode="auto">
          <a:xfrm flipV="1">
            <a:off x="5286880" y="6619693"/>
            <a:ext cx="0" cy="371620"/>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p:nvPr/>
        </p:nvCxnSpPr>
        <p:spPr bwMode="auto">
          <a:xfrm flipH="1" flipV="1">
            <a:off x="6962305" y="6619693"/>
            <a:ext cx="6937" cy="371620"/>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089423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C738-EB75-446A-AB95-370AC2F404E0}"/>
              </a:ext>
            </a:extLst>
          </p:cNvPr>
          <p:cNvSpPr>
            <a:spLocks noGrp="1"/>
          </p:cNvSpPr>
          <p:nvPr>
            <p:ph type="title"/>
          </p:nvPr>
        </p:nvSpPr>
        <p:spPr/>
        <p:txBody>
          <a:bodyPr/>
          <a:lstStyle/>
          <a:p>
            <a:r>
              <a:rPr lang="en-MY" dirty="0"/>
              <a:t>T flip-flop from JK flip-flop and D flip-flop</a:t>
            </a:r>
          </a:p>
        </p:txBody>
      </p:sp>
      <p:sp>
        <p:nvSpPr>
          <p:cNvPr id="3" name="Content Placeholder 2">
            <a:extLst>
              <a:ext uri="{FF2B5EF4-FFF2-40B4-BE49-F238E27FC236}">
                <a16:creationId xmlns:a16="http://schemas.microsoft.com/office/drawing/2014/main" id="{4FD3B59F-1DE8-4ACE-903D-F70872CBD00D}"/>
              </a:ext>
            </a:extLst>
          </p:cNvPr>
          <p:cNvSpPr>
            <a:spLocks noGrp="1"/>
          </p:cNvSpPr>
          <p:nvPr>
            <p:ph idx="1"/>
          </p:nvPr>
        </p:nvSpPr>
        <p:spPr>
          <a:xfrm>
            <a:off x="507206" y="1403573"/>
            <a:ext cx="9066212" cy="931242"/>
          </a:xfrm>
        </p:spPr>
        <p:txBody>
          <a:bodyPr/>
          <a:lstStyle/>
          <a:p>
            <a:pPr marL="457200" indent="-457200">
              <a:buFont typeface="Arial" panose="020B0604020202020204" pitchFamily="34" charset="0"/>
              <a:buChar char="•"/>
            </a:pPr>
            <a:r>
              <a:rPr lang="en-MY" dirty="0"/>
              <a:t>T flip-flop can be built from JK flip-flop or D flip-flop as shown below.</a:t>
            </a:r>
          </a:p>
        </p:txBody>
      </p:sp>
      <p:pic>
        <p:nvPicPr>
          <p:cNvPr id="4" name="Picture 3">
            <a:extLst>
              <a:ext uri="{FF2B5EF4-FFF2-40B4-BE49-F238E27FC236}">
                <a16:creationId xmlns:a16="http://schemas.microsoft.com/office/drawing/2014/main" id="{FFD3859A-82D6-4EBF-8EC8-0502F6BEC414}"/>
              </a:ext>
            </a:extLst>
          </p:cNvPr>
          <p:cNvPicPr>
            <a:picLocks noChangeAspect="1"/>
          </p:cNvPicPr>
          <p:nvPr/>
        </p:nvPicPr>
        <p:blipFill>
          <a:blip r:embed="rId2"/>
          <a:stretch>
            <a:fillRect/>
          </a:stretch>
        </p:blipFill>
        <p:spPr>
          <a:xfrm>
            <a:off x="518750" y="3200447"/>
            <a:ext cx="3801482" cy="1799309"/>
          </a:xfrm>
          <a:prstGeom prst="rect">
            <a:avLst/>
          </a:prstGeom>
        </p:spPr>
      </p:pic>
      <p:pic>
        <p:nvPicPr>
          <p:cNvPr id="5" name="Picture 4">
            <a:extLst>
              <a:ext uri="{FF2B5EF4-FFF2-40B4-BE49-F238E27FC236}">
                <a16:creationId xmlns:a16="http://schemas.microsoft.com/office/drawing/2014/main" id="{FE2178EC-1C9A-4235-9FB4-2177B3FE9528}"/>
              </a:ext>
            </a:extLst>
          </p:cNvPr>
          <p:cNvPicPr>
            <a:picLocks noChangeAspect="1"/>
          </p:cNvPicPr>
          <p:nvPr/>
        </p:nvPicPr>
        <p:blipFill>
          <a:blip r:embed="rId3"/>
          <a:stretch>
            <a:fillRect/>
          </a:stretch>
        </p:blipFill>
        <p:spPr>
          <a:xfrm>
            <a:off x="5040312" y="3060482"/>
            <a:ext cx="4392488" cy="2142411"/>
          </a:xfrm>
          <a:prstGeom prst="rect">
            <a:avLst/>
          </a:prstGeom>
        </p:spPr>
      </p:pic>
      <p:sp>
        <p:nvSpPr>
          <p:cNvPr id="6" name="TextBox 5">
            <a:extLst>
              <a:ext uri="{FF2B5EF4-FFF2-40B4-BE49-F238E27FC236}">
                <a16:creationId xmlns:a16="http://schemas.microsoft.com/office/drawing/2014/main" id="{B7B8B7F7-C2FC-41A2-ACA3-C68052DC1E77}"/>
              </a:ext>
            </a:extLst>
          </p:cNvPr>
          <p:cNvSpPr txBox="1"/>
          <p:nvPr/>
        </p:nvSpPr>
        <p:spPr>
          <a:xfrm>
            <a:off x="359792" y="5224860"/>
            <a:ext cx="3960440" cy="1294585"/>
          </a:xfrm>
          <a:prstGeom prst="rect">
            <a:avLst/>
          </a:prstGeom>
          <a:noFill/>
        </p:spPr>
        <p:txBody>
          <a:bodyPr wrap="square" rtlCol="0">
            <a:spAutoFit/>
          </a:bodyPr>
          <a:lstStyle/>
          <a:p>
            <a:pPr algn="ctr"/>
            <a:r>
              <a:rPr lang="en-MY" sz="2800" b="1" dirty="0">
                <a:solidFill>
                  <a:schemeClr val="tx1"/>
                </a:solidFill>
              </a:rPr>
              <a:t>Constructing a T flip-flop using a JK flip-flop</a:t>
            </a:r>
            <a:r>
              <a:rPr lang="en-MY" sz="2800" b="1" dirty="0"/>
              <a:t> </a:t>
            </a:r>
          </a:p>
        </p:txBody>
      </p:sp>
      <p:sp>
        <p:nvSpPr>
          <p:cNvPr id="7" name="TextBox 6">
            <a:extLst>
              <a:ext uri="{FF2B5EF4-FFF2-40B4-BE49-F238E27FC236}">
                <a16:creationId xmlns:a16="http://schemas.microsoft.com/office/drawing/2014/main" id="{1D8BF7F7-C583-4C0D-9941-3C9C514ED3B0}"/>
              </a:ext>
            </a:extLst>
          </p:cNvPr>
          <p:cNvSpPr txBox="1"/>
          <p:nvPr/>
        </p:nvSpPr>
        <p:spPr>
          <a:xfrm>
            <a:off x="5256336" y="5364013"/>
            <a:ext cx="3960440" cy="893834"/>
          </a:xfrm>
          <a:prstGeom prst="rect">
            <a:avLst/>
          </a:prstGeom>
          <a:noFill/>
        </p:spPr>
        <p:txBody>
          <a:bodyPr wrap="square" rtlCol="0">
            <a:spAutoFit/>
          </a:bodyPr>
          <a:lstStyle/>
          <a:p>
            <a:pPr algn="ctr"/>
            <a:r>
              <a:rPr lang="en-MY" sz="2800" b="1" dirty="0">
                <a:solidFill>
                  <a:schemeClr val="tx1"/>
                </a:solidFill>
              </a:rPr>
              <a:t>Constructing a T flip-flop using a D flip-flop</a:t>
            </a:r>
            <a:r>
              <a:rPr lang="en-MY" sz="2800" b="1" dirty="0"/>
              <a:t> </a:t>
            </a:r>
          </a:p>
        </p:txBody>
      </p:sp>
      <p:sp>
        <p:nvSpPr>
          <p:cNvPr id="8" name="Slide Number Placeholder 7">
            <a:extLst>
              <a:ext uri="{FF2B5EF4-FFF2-40B4-BE49-F238E27FC236}">
                <a16:creationId xmlns:a16="http://schemas.microsoft.com/office/drawing/2014/main" id="{77857E07-0983-4AFC-BA35-48BA0D4CB73A}"/>
              </a:ext>
            </a:extLst>
          </p:cNvPr>
          <p:cNvSpPr>
            <a:spLocks noGrp="1"/>
          </p:cNvSpPr>
          <p:nvPr>
            <p:ph type="sldNum" idx="12"/>
          </p:nvPr>
        </p:nvSpPr>
        <p:spPr/>
        <p:txBody>
          <a:bodyPr/>
          <a:lstStyle/>
          <a:p>
            <a:fld id="{BB4A40F8-FF14-4CF2-A530-2581CDCB39B8}" type="slidenum">
              <a:rPr lang="en-MY" altLang="en-US" smtClean="0"/>
              <a:pPr/>
              <a:t>16</a:t>
            </a:fld>
            <a:endParaRPr lang="en-MY" altLang="en-US"/>
          </a:p>
        </p:txBody>
      </p:sp>
    </p:spTree>
    <p:extLst>
      <p:ext uri="{BB962C8B-B14F-4D97-AF65-F5344CB8AC3E}">
        <p14:creationId xmlns:p14="http://schemas.microsoft.com/office/powerpoint/2010/main" val="4778568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C224E-6113-4B9B-90D9-D223CF5570E9}"/>
              </a:ext>
            </a:extLst>
          </p:cNvPr>
          <p:cNvSpPr>
            <a:spLocks noGrp="1"/>
          </p:cNvSpPr>
          <p:nvPr>
            <p:ph type="title"/>
          </p:nvPr>
        </p:nvSpPr>
        <p:spPr/>
        <p:txBody>
          <a:bodyPr/>
          <a:lstStyle/>
          <a:p>
            <a:r>
              <a:rPr lang="en-MY" dirty="0"/>
              <a:t>Flip-flop with asynchronous inputs</a:t>
            </a:r>
          </a:p>
        </p:txBody>
      </p:sp>
      <p:sp>
        <p:nvSpPr>
          <p:cNvPr id="3" name="Content Placeholder 2">
            <a:extLst>
              <a:ext uri="{FF2B5EF4-FFF2-40B4-BE49-F238E27FC236}">
                <a16:creationId xmlns:a16="http://schemas.microsoft.com/office/drawing/2014/main" id="{9A928BE0-DBBA-49C2-94A7-9F6283E59A2E}"/>
              </a:ext>
            </a:extLst>
          </p:cNvPr>
          <p:cNvSpPr>
            <a:spLocks noGrp="1"/>
          </p:cNvSpPr>
          <p:nvPr>
            <p:ph idx="1"/>
          </p:nvPr>
        </p:nvSpPr>
        <p:spPr>
          <a:xfrm>
            <a:off x="503238" y="1249362"/>
            <a:ext cx="9066212" cy="5060950"/>
          </a:xfrm>
        </p:spPr>
        <p:txBody>
          <a:bodyPr/>
          <a:lstStyle/>
          <a:p>
            <a:pPr marL="457200" indent="-457200">
              <a:buFont typeface="Arial" panose="020B0604020202020204" pitchFamily="34" charset="0"/>
              <a:buChar char="•"/>
            </a:pPr>
            <a:r>
              <a:rPr lang="en-MY" dirty="0"/>
              <a:t>The D flip-flop and JK flip-flop discussed previously are called </a:t>
            </a:r>
            <a:r>
              <a:rPr lang="en-MY" b="1" u="sng" dirty="0"/>
              <a:t>synchronous inputs </a:t>
            </a:r>
            <a:r>
              <a:rPr lang="en-MY" dirty="0"/>
              <a:t>because data on these inputs are transferred to the flip-flop’s output only on the triggering edge of the clock pulse. Hence, data are transferred synchronously with the clock.</a:t>
            </a:r>
          </a:p>
          <a:p>
            <a:pPr marL="457200" indent="-457200">
              <a:buFont typeface="Arial" panose="020B0604020202020204" pitchFamily="34" charset="0"/>
              <a:buChar char="•"/>
            </a:pPr>
            <a:r>
              <a:rPr lang="en-MY" dirty="0"/>
              <a:t>Flip-flops can have </a:t>
            </a:r>
            <a:r>
              <a:rPr lang="en-MY" b="1" u="sng" dirty="0"/>
              <a:t>asynchronous inputs</a:t>
            </a:r>
            <a:r>
              <a:rPr lang="en-MY" dirty="0"/>
              <a:t>. These are inputs that affect the state of the flip-flop </a:t>
            </a:r>
            <a:r>
              <a:rPr lang="en-MY" i="1" u="sng" dirty="0"/>
              <a:t>independent </a:t>
            </a:r>
            <a:r>
              <a:rPr lang="en-MY" dirty="0"/>
              <a:t>of the clock.</a:t>
            </a:r>
          </a:p>
          <a:p>
            <a:pPr marL="457200" indent="-457200">
              <a:buFont typeface="Arial" panose="020B0604020202020204" pitchFamily="34" charset="0"/>
              <a:buChar char="•"/>
            </a:pPr>
            <a:r>
              <a:rPr lang="en-MY" dirty="0"/>
              <a:t>They are normally labelled </a:t>
            </a:r>
            <a:r>
              <a:rPr lang="en-MY" dirty="0" err="1"/>
              <a:t>preset</a:t>
            </a:r>
            <a:r>
              <a:rPr lang="en-MY" dirty="0"/>
              <a:t> (PRE) and clear (CLR).</a:t>
            </a:r>
          </a:p>
        </p:txBody>
      </p:sp>
      <p:sp>
        <p:nvSpPr>
          <p:cNvPr id="4" name="Slide Number Placeholder 3">
            <a:extLst>
              <a:ext uri="{FF2B5EF4-FFF2-40B4-BE49-F238E27FC236}">
                <a16:creationId xmlns:a16="http://schemas.microsoft.com/office/drawing/2014/main" id="{FA963071-58A3-4BFA-BBFE-7CB5D3F17F67}"/>
              </a:ext>
            </a:extLst>
          </p:cNvPr>
          <p:cNvSpPr>
            <a:spLocks noGrp="1"/>
          </p:cNvSpPr>
          <p:nvPr>
            <p:ph type="sldNum" idx="12"/>
          </p:nvPr>
        </p:nvSpPr>
        <p:spPr/>
        <p:txBody>
          <a:bodyPr/>
          <a:lstStyle/>
          <a:p>
            <a:fld id="{BB4A40F8-FF14-4CF2-A530-2581CDCB39B8}" type="slidenum">
              <a:rPr lang="en-MY" altLang="en-US" smtClean="0"/>
              <a:pPr/>
              <a:t>17</a:t>
            </a:fld>
            <a:endParaRPr lang="en-MY" altLang="en-US"/>
          </a:p>
        </p:txBody>
      </p:sp>
    </p:spTree>
    <p:extLst>
      <p:ext uri="{BB962C8B-B14F-4D97-AF65-F5344CB8AC3E}">
        <p14:creationId xmlns:p14="http://schemas.microsoft.com/office/powerpoint/2010/main" val="3547365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5961E-7FBF-4DBE-8915-CFF9F6D5F86C}"/>
              </a:ext>
            </a:extLst>
          </p:cNvPr>
          <p:cNvSpPr>
            <a:spLocks noGrp="1"/>
          </p:cNvSpPr>
          <p:nvPr>
            <p:ph type="title"/>
          </p:nvPr>
        </p:nvSpPr>
        <p:spPr/>
        <p:txBody>
          <a:bodyPr/>
          <a:lstStyle/>
          <a:p>
            <a:r>
              <a:rPr lang="en-MY" dirty="0"/>
              <a:t>D flip-flop with asynchronous PRESET and CLEAR inputs</a:t>
            </a:r>
          </a:p>
        </p:txBody>
      </p:sp>
      <p:sp>
        <p:nvSpPr>
          <p:cNvPr id="3" name="Content Placeholder 2">
            <a:extLst>
              <a:ext uri="{FF2B5EF4-FFF2-40B4-BE49-F238E27FC236}">
                <a16:creationId xmlns:a16="http://schemas.microsoft.com/office/drawing/2014/main" id="{7E42BF54-A060-4D4F-BBA9-E5C74D7E0914}"/>
              </a:ext>
            </a:extLst>
          </p:cNvPr>
          <p:cNvSpPr>
            <a:spLocks noGrp="1"/>
          </p:cNvSpPr>
          <p:nvPr>
            <p:ph idx="1"/>
          </p:nvPr>
        </p:nvSpPr>
        <p:spPr>
          <a:xfrm>
            <a:off x="503238" y="1259557"/>
            <a:ext cx="9066212" cy="5569868"/>
          </a:xfrm>
        </p:spPr>
        <p:txBody>
          <a:bodyPr/>
          <a:lstStyle/>
          <a:p>
            <a:pPr marL="457200" indent="-457200">
              <a:buFont typeface="Arial" panose="020B0604020202020204" pitchFamily="34" charset="0"/>
              <a:buChar char="•"/>
            </a:pPr>
            <a:r>
              <a:rPr lang="en-MY" dirty="0"/>
              <a:t>A D flip-flop with asynchronous PRESET and CLEAR inputs are shown below.</a:t>
            </a:r>
          </a:p>
          <a:p>
            <a:pPr marL="457200" indent="-457200">
              <a:buFont typeface="Arial" panose="020B0604020202020204" pitchFamily="34" charset="0"/>
              <a:buChar char="•"/>
            </a:pPr>
            <a:r>
              <a:rPr lang="en-MY" dirty="0"/>
              <a:t>These inputs are active LOW (indicated by bubbles).</a:t>
            </a:r>
          </a:p>
          <a:p>
            <a:pPr marL="457200" indent="-457200">
              <a:buFont typeface="Arial" panose="020B0604020202020204" pitchFamily="34" charset="0"/>
              <a:buChar char="•"/>
            </a:pPr>
            <a:r>
              <a:rPr lang="en-MY" dirty="0"/>
              <a:t>These inputs must be kept HIGH for synchronous operation.</a:t>
            </a:r>
          </a:p>
        </p:txBody>
      </p:sp>
      <p:sp>
        <p:nvSpPr>
          <p:cNvPr id="4" name="Slide Number Placeholder 3">
            <a:extLst>
              <a:ext uri="{FF2B5EF4-FFF2-40B4-BE49-F238E27FC236}">
                <a16:creationId xmlns:a16="http://schemas.microsoft.com/office/drawing/2014/main" id="{AC16E7E9-A0C5-42D6-9FD5-CC2C2B8EBAD9}"/>
              </a:ext>
            </a:extLst>
          </p:cNvPr>
          <p:cNvSpPr>
            <a:spLocks noGrp="1"/>
          </p:cNvSpPr>
          <p:nvPr>
            <p:ph type="sldNum" idx="12"/>
          </p:nvPr>
        </p:nvSpPr>
        <p:spPr/>
        <p:txBody>
          <a:bodyPr/>
          <a:lstStyle/>
          <a:p>
            <a:fld id="{BB4A40F8-FF14-4CF2-A530-2581CDCB39B8}" type="slidenum">
              <a:rPr lang="en-MY" altLang="en-US" smtClean="0"/>
              <a:pPr/>
              <a:t>18</a:t>
            </a:fld>
            <a:endParaRPr lang="en-MY" altLang="en-US"/>
          </a:p>
        </p:txBody>
      </p:sp>
      <p:pic>
        <p:nvPicPr>
          <p:cNvPr id="5" name="Picture 4">
            <a:extLst>
              <a:ext uri="{FF2B5EF4-FFF2-40B4-BE49-F238E27FC236}">
                <a16:creationId xmlns:a16="http://schemas.microsoft.com/office/drawing/2014/main" id="{458F485D-FADE-44E9-82FC-9BF7DCC362F5}"/>
              </a:ext>
            </a:extLst>
          </p:cNvPr>
          <p:cNvPicPr>
            <a:picLocks noChangeAspect="1"/>
          </p:cNvPicPr>
          <p:nvPr/>
        </p:nvPicPr>
        <p:blipFill>
          <a:blip r:embed="rId2"/>
          <a:stretch>
            <a:fillRect/>
          </a:stretch>
        </p:blipFill>
        <p:spPr>
          <a:xfrm>
            <a:off x="1223888" y="4586518"/>
            <a:ext cx="2088232" cy="2574600"/>
          </a:xfrm>
          <a:prstGeom prst="rect">
            <a:avLst/>
          </a:prstGeom>
        </p:spPr>
      </p:pic>
      <p:pic>
        <p:nvPicPr>
          <p:cNvPr id="6" name="Picture 5">
            <a:extLst>
              <a:ext uri="{FF2B5EF4-FFF2-40B4-BE49-F238E27FC236}">
                <a16:creationId xmlns:a16="http://schemas.microsoft.com/office/drawing/2014/main" id="{A866904B-EA8A-4862-AEDE-858911577C7B}"/>
              </a:ext>
            </a:extLst>
          </p:cNvPr>
          <p:cNvPicPr>
            <a:picLocks noChangeAspect="1"/>
          </p:cNvPicPr>
          <p:nvPr/>
        </p:nvPicPr>
        <p:blipFill>
          <a:blip r:embed="rId3"/>
          <a:stretch>
            <a:fillRect/>
          </a:stretch>
        </p:blipFill>
        <p:spPr>
          <a:xfrm>
            <a:off x="4355693" y="4355901"/>
            <a:ext cx="4861083" cy="2574599"/>
          </a:xfrm>
          <a:prstGeom prst="rect">
            <a:avLst/>
          </a:prstGeom>
        </p:spPr>
      </p:pic>
    </p:spTree>
    <p:extLst>
      <p:ext uri="{BB962C8B-B14F-4D97-AF65-F5344CB8AC3E}">
        <p14:creationId xmlns:p14="http://schemas.microsoft.com/office/powerpoint/2010/main" val="1158201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C163-A720-4E24-98EF-2961E1BC4CBC}"/>
              </a:ext>
            </a:extLst>
          </p:cNvPr>
          <p:cNvSpPr>
            <a:spLocks noGrp="1"/>
          </p:cNvSpPr>
          <p:nvPr>
            <p:ph type="title"/>
          </p:nvPr>
        </p:nvSpPr>
        <p:spPr>
          <a:xfrm>
            <a:off x="431800" y="184585"/>
            <a:ext cx="8202612" cy="739775"/>
          </a:xfrm>
        </p:spPr>
        <p:txBody>
          <a:bodyPr/>
          <a:lstStyle/>
          <a:p>
            <a:r>
              <a:rPr lang="en-MY" sz="3200" dirty="0"/>
              <a:t>Timing Diagram of D flip-flop with PRESET and CLEAR inputs</a:t>
            </a:r>
          </a:p>
        </p:txBody>
      </p:sp>
      <p:sp>
        <p:nvSpPr>
          <p:cNvPr id="3" name="Content Placeholder 2">
            <a:extLst>
              <a:ext uri="{FF2B5EF4-FFF2-40B4-BE49-F238E27FC236}">
                <a16:creationId xmlns:a16="http://schemas.microsoft.com/office/drawing/2014/main" id="{341E45B3-9AC9-417B-A010-D0E491F5DDCD}"/>
              </a:ext>
            </a:extLst>
          </p:cNvPr>
          <p:cNvSpPr>
            <a:spLocks noGrp="1"/>
          </p:cNvSpPr>
          <p:nvPr>
            <p:ph idx="1"/>
          </p:nvPr>
        </p:nvSpPr>
        <p:spPr>
          <a:xfrm>
            <a:off x="215776" y="1115541"/>
            <a:ext cx="9649072" cy="2160240"/>
          </a:xfrm>
        </p:spPr>
        <p:txBody>
          <a:bodyPr/>
          <a:lstStyle/>
          <a:p>
            <a:pPr marL="457200" indent="-457200">
              <a:buFont typeface="Arial" panose="020B0604020202020204" pitchFamily="34" charset="0"/>
              <a:buChar char="•"/>
            </a:pPr>
            <a:r>
              <a:rPr lang="en-MY" sz="2800" dirty="0"/>
              <a:t>When active-LOW PRESET = 0, the output of D flip-flop is SET (Q=1).</a:t>
            </a:r>
          </a:p>
          <a:p>
            <a:pPr marL="457200" indent="-457200">
              <a:buFont typeface="Arial" panose="020B0604020202020204" pitchFamily="34" charset="0"/>
              <a:buChar char="•"/>
            </a:pPr>
            <a:r>
              <a:rPr lang="en-MY" sz="2800" dirty="0"/>
              <a:t>When active-LOW CLEAR = 0, the output of D flip-flop is RESET or CLEAR (Q=0).</a:t>
            </a:r>
          </a:p>
          <a:p>
            <a:pPr marL="457200" indent="-457200">
              <a:buFont typeface="Arial" panose="020B0604020202020204" pitchFamily="34" charset="0"/>
              <a:buChar char="•"/>
            </a:pPr>
            <a:r>
              <a:rPr lang="en-MY" sz="2800" dirty="0"/>
              <a:t>When active-LOW CLEAR and PRESET are both HIGH, normal synchronous operation of D flip-flop takes place. </a:t>
            </a:r>
          </a:p>
        </p:txBody>
      </p:sp>
      <p:sp>
        <p:nvSpPr>
          <p:cNvPr id="4" name="Slide Number Placeholder 3">
            <a:extLst>
              <a:ext uri="{FF2B5EF4-FFF2-40B4-BE49-F238E27FC236}">
                <a16:creationId xmlns:a16="http://schemas.microsoft.com/office/drawing/2014/main" id="{946009CE-B14B-4332-8185-5630A35F76C3}"/>
              </a:ext>
            </a:extLst>
          </p:cNvPr>
          <p:cNvSpPr>
            <a:spLocks noGrp="1"/>
          </p:cNvSpPr>
          <p:nvPr>
            <p:ph type="sldNum" idx="12"/>
          </p:nvPr>
        </p:nvSpPr>
        <p:spPr/>
        <p:txBody>
          <a:bodyPr/>
          <a:lstStyle/>
          <a:p>
            <a:fld id="{BB4A40F8-FF14-4CF2-A530-2581CDCB39B8}" type="slidenum">
              <a:rPr lang="en-MY" altLang="en-US" smtClean="0"/>
              <a:pPr/>
              <a:t>19</a:t>
            </a:fld>
            <a:endParaRPr lang="en-MY" altLang="en-US"/>
          </a:p>
        </p:txBody>
      </p:sp>
      <p:pic>
        <p:nvPicPr>
          <p:cNvPr id="5" name="Picture 4">
            <a:extLst>
              <a:ext uri="{FF2B5EF4-FFF2-40B4-BE49-F238E27FC236}">
                <a16:creationId xmlns:a16="http://schemas.microsoft.com/office/drawing/2014/main" id="{0DFE130E-D848-4E55-B896-BA6A11538E17}"/>
              </a:ext>
            </a:extLst>
          </p:cNvPr>
          <p:cNvPicPr>
            <a:picLocks noChangeAspect="1"/>
          </p:cNvPicPr>
          <p:nvPr/>
        </p:nvPicPr>
        <p:blipFill>
          <a:blip r:embed="rId2"/>
          <a:stretch>
            <a:fillRect/>
          </a:stretch>
        </p:blipFill>
        <p:spPr>
          <a:xfrm>
            <a:off x="431800" y="3931272"/>
            <a:ext cx="8816113" cy="3451237"/>
          </a:xfrm>
          <a:prstGeom prst="rect">
            <a:avLst/>
          </a:prstGeom>
        </p:spPr>
      </p:pic>
    </p:spTree>
    <p:extLst>
      <p:ext uri="{BB962C8B-B14F-4D97-AF65-F5344CB8AC3E}">
        <p14:creationId xmlns:p14="http://schemas.microsoft.com/office/powerpoint/2010/main" val="1630740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5"/>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818954" indent="-314982">
              <a:defRPr>
                <a:solidFill>
                  <a:schemeClr val="tx1"/>
                </a:solidFill>
                <a:latin typeface="Arial" panose="020B0604020202020204" pitchFamily="34" charset="0"/>
                <a:cs typeface="Arial" panose="020B0604020202020204" pitchFamily="34" charset="0"/>
              </a:defRPr>
            </a:lvl2pPr>
            <a:lvl3pPr marL="1259929" indent="-251986">
              <a:defRPr>
                <a:solidFill>
                  <a:schemeClr val="tx1"/>
                </a:solidFill>
                <a:latin typeface="Arial" panose="020B0604020202020204" pitchFamily="34" charset="0"/>
                <a:cs typeface="Arial" panose="020B0604020202020204" pitchFamily="34" charset="0"/>
              </a:defRPr>
            </a:lvl3pPr>
            <a:lvl4pPr marL="1763900" indent="-251986">
              <a:defRPr>
                <a:solidFill>
                  <a:schemeClr val="tx1"/>
                </a:solidFill>
                <a:latin typeface="Arial" panose="020B0604020202020204" pitchFamily="34" charset="0"/>
                <a:cs typeface="Arial" panose="020B0604020202020204" pitchFamily="34" charset="0"/>
              </a:defRPr>
            </a:lvl4pPr>
            <a:lvl5pPr marL="2267872" indent="-251986">
              <a:defRPr>
                <a:solidFill>
                  <a:schemeClr val="tx1"/>
                </a:solidFill>
                <a:latin typeface="Arial" panose="020B0604020202020204" pitchFamily="34" charset="0"/>
                <a:cs typeface="Arial" panose="020B0604020202020204" pitchFamily="34" charset="0"/>
              </a:defRPr>
            </a:lvl5pPr>
            <a:lvl6pPr marL="2771844" indent="-251986"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3275815" indent="-251986"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779787" indent="-251986"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4283758" indent="-251986"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defRPr/>
            </a:pPr>
            <a:fld id="{2DDE8907-EFB1-4F35-AA57-88CD3A526CE9}" type="slidenum">
              <a:rPr lang="en-US" altLang="en-US" smtClean="0"/>
              <a:pPr>
                <a:defRPr/>
              </a:pPr>
              <a:t>2</a:t>
            </a:fld>
            <a:endParaRPr lang="en-US" altLang="en-US" smtClean="0"/>
          </a:p>
        </p:txBody>
      </p:sp>
      <p:sp>
        <p:nvSpPr>
          <p:cNvPr id="778242" name="Rectangle 2"/>
          <p:cNvSpPr>
            <a:spLocks noGrp="1" noChangeArrowheads="1"/>
          </p:cNvSpPr>
          <p:nvPr>
            <p:ph type="title"/>
          </p:nvPr>
        </p:nvSpPr>
        <p:spPr/>
        <p:txBody>
          <a:bodyPr/>
          <a:lstStyle/>
          <a:p>
            <a:pPr>
              <a:defRPr/>
            </a:pPr>
            <a:r>
              <a:rPr lang="en-US" smtClean="0"/>
              <a:t>Flip-Flops</a:t>
            </a:r>
          </a:p>
        </p:txBody>
      </p:sp>
      <p:sp>
        <p:nvSpPr>
          <p:cNvPr id="778243" name="Rectangle 3"/>
          <p:cNvSpPr>
            <a:spLocks noGrp="1" noChangeArrowheads="1"/>
          </p:cNvSpPr>
          <p:nvPr>
            <p:ph type="body" idx="1"/>
          </p:nvPr>
        </p:nvSpPr>
        <p:spPr>
          <a:xfrm>
            <a:off x="674250" y="1200448"/>
            <a:ext cx="9127608" cy="2647637"/>
          </a:xfrm>
        </p:spPr>
        <p:txBody>
          <a:bodyPr/>
          <a:lstStyle/>
          <a:p>
            <a:r>
              <a:rPr lang="en-US" altLang="en-US" smtClean="0"/>
              <a:t>Controlled latches are </a:t>
            </a:r>
            <a:r>
              <a:rPr lang="en-US" altLang="en-US" smtClean="0">
                <a:solidFill>
                  <a:srgbClr val="D60093"/>
                </a:solidFill>
              </a:rPr>
              <a:t>level</a:t>
            </a:r>
            <a:r>
              <a:rPr lang="en-US" altLang="en-US" smtClean="0"/>
              <a:t>-triggered</a:t>
            </a:r>
          </a:p>
          <a:p>
            <a:endParaRPr lang="en-US" altLang="en-US" smtClean="0"/>
          </a:p>
          <a:p>
            <a:endParaRPr lang="en-US" altLang="en-US" smtClean="0"/>
          </a:p>
          <a:p>
            <a:r>
              <a:rPr lang="en-US" altLang="en-US" smtClean="0"/>
              <a:t>Flip-Flops are </a:t>
            </a:r>
            <a:r>
              <a:rPr lang="en-US" altLang="en-US" smtClean="0">
                <a:solidFill>
                  <a:srgbClr val="D60093"/>
                </a:solidFill>
              </a:rPr>
              <a:t>edge</a:t>
            </a:r>
            <a:r>
              <a:rPr lang="en-US" altLang="en-US" smtClean="0"/>
              <a:t>-triggered</a:t>
            </a:r>
          </a:p>
        </p:txBody>
      </p:sp>
      <p:grpSp>
        <p:nvGrpSpPr>
          <p:cNvPr id="2" name="Group 4"/>
          <p:cNvGrpSpPr>
            <a:grpSpLocks/>
          </p:cNvGrpSpPr>
          <p:nvPr/>
        </p:nvGrpSpPr>
        <p:grpSpPr bwMode="auto">
          <a:xfrm>
            <a:off x="3449630" y="2390395"/>
            <a:ext cx="3177864" cy="397233"/>
            <a:chOff x="1972" y="1479"/>
            <a:chExt cx="1816" cy="227"/>
          </a:xfrm>
        </p:grpSpPr>
        <p:sp>
          <p:nvSpPr>
            <p:cNvPr id="47147" name="Line 5"/>
            <p:cNvSpPr>
              <a:spLocks noChangeShapeType="1"/>
            </p:cNvSpPr>
            <p:nvPr/>
          </p:nvSpPr>
          <p:spPr bwMode="auto">
            <a:xfrm>
              <a:off x="2200" y="1706"/>
              <a:ext cx="227"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48" name="Line 6"/>
            <p:cNvSpPr>
              <a:spLocks noChangeShapeType="1"/>
            </p:cNvSpPr>
            <p:nvPr/>
          </p:nvSpPr>
          <p:spPr bwMode="auto">
            <a:xfrm rot="-5400000">
              <a:off x="2313" y="1593"/>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49" name="Line 7"/>
            <p:cNvSpPr>
              <a:spLocks noChangeShapeType="1"/>
            </p:cNvSpPr>
            <p:nvPr/>
          </p:nvSpPr>
          <p:spPr bwMode="auto">
            <a:xfrm>
              <a:off x="2427" y="1479"/>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50" name="Line 8"/>
            <p:cNvSpPr>
              <a:spLocks noChangeShapeType="1"/>
            </p:cNvSpPr>
            <p:nvPr/>
          </p:nvSpPr>
          <p:spPr bwMode="auto">
            <a:xfrm rot="-5400000">
              <a:off x="2540" y="1593"/>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51" name="Line 9"/>
            <p:cNvSpPr>
              <a:spLocks noChangeShapeType="1"/>
            </p:cNvSpPr>
            <p:nvPr/>
          </p:nvSpPr>
          <p:spPr bwMode="auto">
            <a:xfrm>
              <a:off x="2654" y="1706"/>
              <a:ext cx="227"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52" name="Line 10"/>
            <p:cNvSpPr>
              <a:spLocks noChangeShapeType="1"/>
            </p:cNvSpPr>
            <p:nvPr/>
          </p:nvSpPr>
          <p:spPr bwMode="auto">
            <a:xfrm rot="-5400000">
              <a:off x="2767" y="1593"/>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53" name="Line 11"/>
            <p:cNvSpPr>
              <a:spLocks noChangeShapeType="1"/>
            </p:cNvSpPr>
            <p:nvPr/>
          </p:nvSpPr>
          <p:spPr bwMode="auto">
            <a:xfrm>
              <a:off x="2881" y="1479"/>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54" name="Line 12"/>
            <p:cNvSpPr>
              <a:spLocks noChangeShapeType="1"/>
            </p:cNvSpPr>
            <p:nvPr/>
          </p:nvSpPr>
          <p:spPr bwMode="auto">
            <a:xfrm rot="-5400000">
              <a:off x="2994" y="1593"/>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55" name="Line 13"/>
            <p:cNvSpPr>
              <a:spLocks noChangeShapeType="1"/>
            </p:cNvSpPr>
            <p:nvPr/>
          </p:nvSpPr>
          <p:spPr bwMode="auto">
            <a:xfrm>
              <a:off x="3108" y="1706"/>
              <a:ext cx="227"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56" name="Line 14"/>
            <p:cNvSpPr>
              <a:spLocks noChangeShapeType="1"/>
            </p:cNvSpPr>
            <p:nvPr/>
          </p:nvSpPr>
          <p:spPr bwMode="auto">
            <a:xfrm rot="-5400000">
              <a:off x="3221" y="1593"/>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57" name="Line 15"/>
            <p:cNvSpPr>
              <a:spLocks noChangeShapeType="1"/>
            </p:cNvSpPr>
            <p:nvPr/>
          </p:nvSpPr>
          <p:spPr bwMode="auto">
            <a:xfrm>
              <a:off x="3335" y="1479"/>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58" name="Line 16"/>
            <p:cNvSpPr>
              <a:spLocks noChangeShapeType="1"/>
            </p:cNvSpPr>
            <p:nvPr/>
          </p:nvSpPr>
          <p:spPr bwMode="auto">
            <a:xfrm rot="-5400000">
              <a:off x="3448" y="1593"/>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59" name="Line 17"/>
            <p:cNvSpPr>
              <a:spLocks noChangeShapeType="1"/>
            </p:cNvSpPr>
            <p:nvPr/>
          </p:nvSpPr>
          <p:spPr bwMode="auto">
            <a:xfrm>
              <a:off x="3561" y="1706"/>
              <a:ext cx="227"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60" name="Rectangle 18"/>
            <p:cNvSpPr>
              <a:spLocks noChangeArrowheads="1"/>
            </p:cNvSpPr>
            <p:nvPr/>
          </p:nvSpPr>
          <p:spPr bwMode="auto">
            <a:xfrm>
              <a:off x="1972" y="1479"/>
              <a:ext cx="12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sz="2646" b="1" i="1">
                  <a:latin typeface="Times New Roman" panose="02020603050405020304" pitchFamily="18" charset="0"/>
                  <a:cs typeface="Times New Roman" panose="02020603050405020304" pitchFamily="18" charset="0"/>
                </a:rPr>
                <a:t>C</a:t>
              </a:r>
            </a:p>
          </p:txBody>
        </p:sp>
      </p:grpSp>
      <p:sp>
        <p:nvSpPr>
          <p:cNvPr id="778259" name="Line 19"/>
          <p:cNvSpPr>
            <a:spLocks noChangeShapeType="1"/>
          </p:cNvSpPr>
          <p:nvPr/>
        </p:nvSpPr>
        <p:spPr bwMode="auto">
          <a:xfrm flipH="1">
            <a:off x="4445338" y="1795423"/>
            <a:ext cx="594974" cy="397233"/>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778260" name="Line 20"/>
          <p:cNvSpPr>
            <a:spLocks noChangeShapeType="1"/>
          </p:cNvSpPr>
          <p:nvPr/>
        </p:nvSpPr>
        <p:spPr bwMode="auto">
          <a:xfrm>
            <a:off x="5040312" y="1795423"/>
            <a:ext cx="197742" cy="397233"/>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MY"/>
          </a:p>
        </p:txBody>
      </p:sp>
      <p:sp>
        <p:nvSpPr>
          <p:cNvPr id="778261" name="Line 21"/>
          <p:cNvSpPr>
            <a:spLocks noChangeShapeType="1"/>
          </p:cNvSpPr>
          <p:nvPr/>
        </p:nvSpPr>
        <p:spPr bwMode="auto">
          <a:xfrm>
            <a:off x="5040312" y="1795423"/>
            <a:ext cx="992208" cy="397233"/>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MY"/>
          </a:p>
        </p:txBody>
      </p:sp>
      <p:sp>
        <p:nvSpPr>
          <p:cNvPr id="778262" name="Line 22"/>
          <p:cNvSpPr>
            <a:spLocks noChangeShapeType="1"/>
          </p:cNvSpPr>
          <p:nvPr/>
        </p:nvSpPr>
        <p:spPr bwMode="auto">
          <a:xfrm>
            <a:off x="4755076" y="1700926"/>
            <a:ext cx="710469"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MY"/>
          </a:p>
        </p:txBody>
      </p:sp>
      <p:sp>
        <p:nvSpPr>
          <p:cNvPr id="778263" name="Line 23"/>
          <p:cNvSpPr>
            <a:spLocks noChangeShapeType="1"/>
          </p:cNvSpPr>
          <p:nvPr/>
        </p:nvSpPr>
        <p:spPr bwMode="auto">
          <a:xfrm>
            <a:off x="3363856" y="3707829"/>
            <a:ext cx="710469"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MY"/>
          </a:p>
        </p:txBody>
      </p:sp>
      <p:grpSp>
        <p:nvGrpSpPr>
          <p:cNvPr id="3" name="Group 24"/>
          <p:cNvGrpSpPr>
            <a:grpSpLocks/>
          </p:cNvGrpSpPr>
          <p:nvPr/>
        </p:nvGrpSpPr>
        <p:grpSpPr bwMode="auto">
          <a:xfrm>
            <a:off x="3036648" y="4374809"/>
            <a:ext cx="5972492" cy="397233"/>
            <a:chOff x="1735" y="2500"/>
            <a:chExt cx="3413" cy="227"/>
          </a:xfrm>
        </p:grpSpPr>
        <p:sp>
          <p:nvSpPr>
            <p:cNvPr id="47132" name="Line 25"/>
            <p:cNvSpPr>
              <a:spLocks noChangeShapeType="1"/>
            </p:cNvSpPr>
            <p:nvPr/>
          </p:nvSpPr>
          <p:spPr bwMode="auto">
            <a:xfrm>
              <a:off x="2199" y="2727"/>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33" name="Line 26"/>
            <p:cNvSpPr>
              <a:spLocks noChangeShapeType="1"/>
            </p:cNvSpPr>
            <p:nvPr/>
          </p:nvSpPr>
          <p:spPr bwMode="auto">
            <a:xfrm rot="-5400000">
              <a:off x="2312" y="2614"/>
              <a:ext cx="227"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34" name="Line 27"/>
            <p:cNvSpPr>
              <a:spLocks noChangeShapeType="1"/>
            </p:cNvSpPr>
            <p:nvPr/>
          </p:nvSpPr>
          <p:spPr bwMode="auto">
            <a:xfrm>
              <a:off x="2426" y="2500"/>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35" name="Line 28"/>
            <p:cNvSpPr>
              <a:spLocks noChangeShapeType="1"/>
            </p:cNvSpPr>
            <p:nvPr/>
          </p:nvSpPr>
          <p:spPr bwMode="auto">
            <a:xfrm rot="-5400000">
              <a:off x="2539" y="2614"/>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36" name="Line 29"/>
            <p:cNvSpPr>
              <a:spLocks noChangeShapeType="1"/>
            </p:cNvSpPr>
            <p:nvPr/>
          </p:nvSpPr>
          <p:spPr bwMode="auto">
            <a:xfrm>
              <a:off x="2653" y="2727"/>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37" name="Line 30"/>
            <p:cNvSpPr>
              <a:spLocks noChangeShapeType="1"/>
            </p:cNvSpPr>
            <p:nvPr/>
          </p:nvSpPr>
          <p:spPr bwMode="auto">
            <a:xfrm rot="-5400000">
              <a:off x="2766" y="2614"/>
              <a:ext cx="227"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38" name="Line 31"/>
            <p:cNvSpPr>
              <a:spLocks noChangeShapeType="1"/>
            </p:cNvSpPr>
            <p:nvPr/>
          </p:nvSpPr>
          <p:spPr bwMode="auto">
            <a:xfrm>
              <a:off x="2880" y="2500"/>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39" name="Line 32"/>
            <p:cNvSpPr>
              <a:spLocks noChangeShapeType="1"/>
            </p:cNvSpPr>
            <p:nvPr/>
          </p:nvSpPr>
          <p:spPr bwMode="auto">
            <a:xfrm rot="-5400000">
              <a:off x="2993" y="2614"/>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40" name="Line 33"/>
            <p:cNvSpPr>
              <a:spLocks noChangeShapeType="1"/>
            </p:cNvSpPr>
            <p:nvPr/>
          </p:nvSpPr>
          <p:spPr bwMode="auto">
            <a:xfrm>
              <a:off x="3107" y="2727"/>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41" name="Line 34"/>
            <p:cNvSpPr>
              <a:spLocks noChangeShapeType="1"/>
            </p:cNvSpPr>
            <p:nvPr/>
          </p:nvSpPr>
          <p:spPr bwMode="auto">
            <a:xfrm rot="-5400000">
              <a:off x="3220" y="2614"/>
              <a:ext cx="227"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42" name="Line 35"/>
            <p:cNvSpPr>
              <a:spLocks noChangeShapeType="1"/>
            </p:cNvSpPr>
            <p:nvPr/>
          </p:nvSpPr>
          <p:spPr bwMode="auto">
            <a:xfrm>
              <a:off x="3334" y="2500"/>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43" name="Line 36"/>
            <p:cNvSpPr>
              <a:spLocks noChangeShapeType="1"/>
            </p:cNvSpPr>
            <p:nvPr/>
          </p:nvSpPr>
          <p:spPr bwMode="auto">
            <a:xfrm rot="-5400000">
              <a:off x="3447" y="2614"/>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44" name="Line 37"/>
            <p:cNvSpPr>
              <a:spLocks noChangeShapeType="1"/>
            </p:cNvSpPr>
            <p:nvPr/>
          </p:nvSpPr>
          <p:spPr bwMode="auto">
            <a:xfrm>
              <a:off x="3560" y="2727"/>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45" name="Rectangle 38"/>
            <p:cNvSpPr>
              <a:spLocks noChangeArrowheads="1"/>
            </p:cNvSpPr>
            <p:nvPr/>
          </p:nvSpPr>
          <p:spPr bwMode="auto">
            <a:xfrm>
              <a:off x="1735" y="2500"/>
              <a:ext cx="37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sz="2646" b="1" i="1">
                  <a:latin typeface="Times New Roman" panose="02020603050405020304" pitchFamily="18" charset="0"/>
                  <a:cs typeface="Times New Roman" panose="02020603050405020304" pitchFamily="18" charset="0"/>
                </a:rPr>
                <a:t>CLK</a:t>
              </a:r>
            </a:p>
          </p:txBody>
        </p:sp>
        <p:sp>
          <p:nvSpPr>
            <p:cNvPr id="47146" name="Rectangle 39"/>
            <p:cNvSpPr>
              <a:spLocks noChangeArrowheads="1"/>
            </p:cNvSpPr>
            <p:nvPr/>
          </p:nvSpPr>
          <p:spPr bwMode="auto">
            <a:xfrm>
              <a:off x="4014" y="2500"/>
              <a:ext cx="1134"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sz="2646" b="1" i="1">
                  <a:latin typeface="Times New Roman" panose="02020603050405020304" pitchFamily="18" charset="0"/>
                  <a:cs typeface="Times New Roman" panose="02020603050405020304" pitchFamily="18" charset="0"/>
                </a:rPr>
                <a:t>Positive Edge</a:t>
              </a:r>
            </a:p>
          </p:txBody>
        </p:sp>
      </p:grpSp>
      <p:grpSp>
        <p:nvGrpSpPr>
          <p:cNvPr id="4" name="Group 40"/>
          <p:cNvGrpSpPr>
            <a:grpSpLocks/>
          </p:cNvGrpSpPr>
          <p:nvPr/>
        </p:nvGrpSpPr>
        <p:grpSpPr bwMode="auto">
          <a:xfrm>
            <a:off x="3036648" y="5367015"/>
            <a:ext cx="5995240" cy="397232"/>
            <a:chOff x="1735" y="3067"/>
            <a:chExt cx="3426" cy="227"/>
          </a:xfrm>
        </p:grpSpPr>
        <p:sp>
          <p:nvSpPr>
            <p:cNvPr id="47117" name="Line 41"/>
            <p:cNvSpPr>
              <a:spLocks noChangeShapeType="1"/>
            </p:cNvSpPr>
            <p:nvPr/>
          </p:nvSpPr>
          <p:spPr bwMode="auto">
            <a:xfrm>
              <a:off x="2199" y="3294"/>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18" name="Line 42"/>
            <p:cNvSpPr>
              <a:spLocks noChangeShapeType="1"/>
            </p:cNvSpPr>
            <p:nvPr/>
          </p:nvSpPr>
          <p:spPr bwMode="auto">
            <a:xfrm rot="-5400000">
              <a:off x="2312" y="3181"/>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19" name="Line 43"/>
            <p:cNvSpPr>
              <a:spLocks noChangeShapeType="1"/>
            </p:cNvSpPr>
            <p:nvPr/>
          </p:nvSpPr>
          <p:spPr bwMode="auto">
            <a:xfrm>
              <a:off x="2426" y="3067"/>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20" name="Line 44"/>
            <p:cNvSpPr>
              <a:spLocks noChangeShapeType="1"/>
            </p:cNvSpPr>
            <p:nvPr/>
          </p:nvSpPr>
          <p:spPr bwMode="auto">
            <a:xfrm rot="-5400000">
              <a:off x="2539" y="3181"/>
              <a:ext cx="227" cy="0"/>
            </a:xfrm>
            <a:prstGeom prst="line">
              <a:avLst/>
            </a:prstGeom>
            <a:noFill/>
            <a:ln w="38100">
              <a:solidFill>
                <a:schemeClr val="accent1"/>
              </a:solidFill>
              <a:round/>
              <a:headEnd type="triangle" w="med" len="me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21" name="Line 45"/>
            <p:cNvSpPr>
              <a:spLocks noChangeShapeType="1"/>
            </p:cNvSpPr>
            <p:nvPr/>
          </p:nvSpPr>
          <p:spPr bwMode="auto">
            <a:xfrm>
              <a:off x="2653" y="3294"/>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22" name="Line 46"/>
            <p:cNvSpPr>
              <a:spLocks noChangeShapeType="1"/>
            </p:cNvSpPr>
            <p:nvPr/>
          </p:nvSpPr>
          <p:spPr bwMode="auto">
            <a:xfrm rot="-5400000">
              <a:off x="2766" y="3181"/>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23" name="Line 47"/>
            <p:cNvSpPr>
              <a:spLocks noChangeShapeType="1"/>
            </p:cNvSpPr>
            <p:nvPr/>
          </p:nvSpPr>
          <p:spPr bwMode="auto">
            <a:xfrm>
              <a:off x="2880" y="3067"/>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24" name="Line 48"/>
            <p:cNvSpPr>
              <a:spLocks noChangeShapeType="1"/>
            </p:cNvSpPr>
            <p:nvPr/>
          </p:nvSpPr>
          <p:spPr bwMode="auto">
            <a:xfrm rot="-5400000">
              <a:off x="2993" y="3181"/>
              <a:ext cx="227" cy="0"/>
            </a:xfrm>
            <a:prstGeom prst="line">
              <a:avLst/>
            </a:prstGeom>
            <a:noFill/>
            <a:ln w="38100">
              <a:solidFill>
                <a:schemeClr val="accent1"/>
              </a:solidFill>
              <a:round/>
              <a:headEnd type="triangle" w="med" len="me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25" name="Line 49"/>
            <p:cNvSpPr>
              <a:spLocks noChangeShapeType="1"/>
            </p:cNvSpPr>
            <p:nvPr/>
          </p:nvSpPr>
          <p:spPr bwMode="auto">
            <a:xfrm>
              <a:off x="3107" y="3294"/>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26" name="Line 50"/>
            <p:cNvSpPr>
              <a:spLocks noChangeShapeType="1"/>
            </p:cNvSpPr>
            <p:nvPr/>
          </p:nvSpPr>
          <p:spPr bwMode="auto">
            <a:xfrm rot="-5400000">
              <a:off x="3220" y="3181"/>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27" name="Line 51"/>
            <p:cNvSpPr>
              <a:spLocks noChangeShapeType="1"/>
            </p:cNvSpPr>
            <p:nvPr/>
          </p:nvSpPr>
          <p:spPr bwMode="auto">
            <a:xfrm>
              <a:off x="3334" y="3067"/>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28" name="Line 52"/>
            <p:cNvSpPr>
              <a:spLocks noChangeShapeType="1"/>
            </p:cNvSpPr>
            <p:nvPr/>
          </p:nvSpPr>
          <p:spPr bwMode="auto">
            <a:xfrm rot="-5400000">
              <a:off x="3447" y="3181"/>
              <a:ext cx="227" cy="0"/>
            </a:xfrm>
            <a:prstGeom prst="line">
              <a:avLst/>
            </a:prstGeom>
            <a:noFill/>
            <a:ln w="38100">
              <a:solidFill>
                <a:schemeClr val="accent1"/>
              </a:solidFill>
              <a:round/>
              <a:headEnd type="triangle" w="med" len="me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29" name="Line 53"/>
            <p:cNvSpPr>
              <a:spLocks noChangeShapeType="1"/>
            </p:cNvSpPr>
            <p:nvPr/>
          </p:nvSpPr>
          <p:spPr bwMode="auto">
            <a:xfrm>
              <a:off x="3560" y="3294"/>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130" name="Rectangle 54"/>
            <p:cNvSpPr>
              <a:spLocks noChangeArrowheads="1"/>
            </p:cNvSpPr>
            <p:nvPr/>
          </p:nvSpPr>
          <p:spPr bwMode="auto">
            <a:xfrm>
              <a:off x="1735" y="3067"/>
              <a:ext cx="37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sz="2646" b="1" i="1">
                  <a:latin typeface="Times New Roman" panose="02020603050405020304" pitchFamily="18" charset="0"/>
                  <a:cs typeface="Times New Roman" panose="02020603050405020304" pitchFamily="18" charset="0"/>
                </a:rPr>
                <a:t>CLK</a:t>
              </a:r>
            </a:p>
          </p:txBody>
        </p:sp>
        <p:sp>
          <p:nvSpPr>
            <p:cNvPr id="47131" name="Rectangle 55"/>
            <p:cNvSpPr>
              <a:spLocks noChangeArrowheads="1"/>
            </p:cNvSpPr>
            <p:nvPr/>
          </p:nvSpPr>
          <p:spPr bwMode="auto">
            <a:xfrm>
              <a:off x="4002" y="3067"/>
              <a:ext cx="115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sz="2646" b="1" i="1">
                  <a:latin typeface="Times New Roman" panose="02020603050405020304" pitchFamily="18" charset="0"/>
                  <a:cs typeface="Times New Roman" panose="02020603050405020304" pitchFamily="18" charset="0"/>
                </a:rPr>
                <a:t>Negative Edge</a:t>
              </a:r>
            </a:p>
          </p:txBody>
        </p:sp>
      </p:grpSp>
    </p:spTree>
    <p:custDataLst>
      <p:tags r:id="rId1"/>
    </p:custDataLst>
    <p:extLst>
      <p:ext uri="{BB962C8B-B14F-4D97-AF65-F5344CB8AC3E}">
        <p14:creationId xmlns:p14="http://schemas.microsoft.com/office/powerpoint/2010/main" val="4172937100"/>
      </p:ext>
    </p:extLst>
  </p:cSld>
  <p:clrMapOvr>
    <a:masterClrMapping/>
  </p:clrMapOvr>
  <mc:AlternateContent xmlns:mc="http://schemas.openxmlformats.org/markup-compatibility/2006" xmlns:p14="http://schemas.microsoft.com/office/powerpoint/2010/main">
    <mc:Choice Requires="p14">
      <p:transition spd="slow" p14:dur="2000" advTm="66778"/>
    </mc:Choice>
    <mc:Fallback xmlns="">
      <p:transition spd="slow" advTm="66778"/>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778243">
                                            <p:txEl>
                                              <p:pRg st="0" end="0"/>
                                            </p:txEl>
                                          </p:spTgt>
                                        </p:tgtEl>
                                        <p:attrNameLst>
                                          <p:attrName>style.visibility</p:attrName>
                                        </p:attrNameLst>
                                      </p:cBhvr>
                                      <p:to>
                                        <p:strVal val="visible"/>
                                      </p:to>
                                    </p:set>
                                    <p:animEffect transition="in" filter="wipe(left)">
                                      <p:cBhvr>
                                        <p:cTn id="7" dur="500"/>
                                        <p:tgtEl>
                                          <p:spTgt spid="778243">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778262"/>
                                        </p:tgtEl>
                                        <p:attrNameLst>
                                          <p:attrName>style.visibility</p:attrName>
                                        </p:attrNameLst>
                                      </p:cBhvr>
                                      <p:to>
                                        <p:strVal val="visible"/>
                                      </p:to>
                                    </p:set>
                                    <p:animEffect transition="in" filter="wipe(left)">
                                      <p:cBhvr>
                                        <p:cTn id="15" dur="500"/>
                                        <p:tgtEl>
                                          <p:spTgt spid="778262"/>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778259"/>
                                        </p:tgtEl>
                                        <p:attrNameLst>
                                          <p:attrName>style.visibility</p:attrName>
                                        </p:attrNameLst>
                                      </p:cBhvr>
                                      <p:to>
                                        <p:strVal val="visible"/>
                                      </p:to>
                                    </p:set>
                                    <p:animEffect transition="in" filter="wipe(up)">
                                      <p:cBhvr>
                                        <p:cTn id="19" dur="500"/>
                                        <p:tgtEl>
                                          <p:spTgt spid="778259"/>
                                        </p:tgtEl>
                                      </p:cBhvr>
                                    </p:animEffect>
                                  </p:childTnLst>
                                </p:cTn>
                              </p:par>
                              <p:par>
                                <p:cTn id="20" presetID="22" presetClass="entr" presetSubtype="1" fill="hold" nodeType="withEffect">
                                  <p:stCondLst>
                                    <p:cond delay="0"/>
                                  </p:stCondLst>
                                  <p:childTnLst>
                                    <p:set>
                                      <p:cBhvr>
                                        <p:cTn id="21" dur="1" fill="hold">
                                          <p:stCondLst>
                                            <p:cond delay="0"/>
                                          </p:stCondLst>
                                        </p:cTn>
                                        <p:tgtEl>
                                          <p:spTgt spid="778260"/>
                                        </p:tgtEl>
                                        <p:attrNameLst>
                                          <p:attrName>style.visibility</p:attrName>
                                        </p:attrNameLst>
                                      </p:cBhvr>
                                      <p:to>
                                        <p:strVal val="visible"/>
                                      </p:to>
                                    </p:set>
                                    <p:animEffect transition="in" filter="wipe(up)">
                                      <p:cBhvr>
                                        <p:cTn id="22" dur="500"/>
                                        <p:tgtEl>
                                          <p:spTgt spid="778260"/>
                                        </p:tgtEl>
                                      </p:cBhvr>
                                    </p:animEffect>
                                  </p:childTnLst>
                                </p:cTn>
                              </p:par>
                              <p:par>
                                <p:cTn id="23" presetID="22" presetClass="entr" presetSubtype="1" fill="hold" nodeType="withEffect">
                                  <p:stCondLst>
                                    <p:cond delay="0"/>
                                  </p:stCondLst>
                                  <p:childTnLst>
                                    <p:set>
                                      <p:cBhvr>
                                        <p:cTn id="24" dur="1" fill="hold">
                                          <p:stCondLst>
                                            <p:cond delay="0"/>
                                          </p:stCondLst>
                                        </p:cTn>
                                        <p:tgtEl>
                                          <p:spTgt spid="778261"/>
                                        </p:tgtEl>
                                        <p:attrNameLst>
                                          <p:attrName>style.visibility</p:attrName>
                                        </p:attrNameLst>
                                      </p:cBhvr>
                                      <p:to>
                                        <p:strVal val="visible"/>
                                      </p:to>
                                    </p:set>
                                    <p:animEffect transition="in" filter="wipe(up)">
                                      <p:cBhvr>
                                        <p:cTn id="25" dur="500"/>
                                        <p:tgtEl>
                                          <p:spTgt spid="77826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778243">
                                            <p:txEl>
                                              <p:pRg st="3" end="3"/>
                                            </p:txEl>
                                          </p:spTgt>
                                        </p:tgtEl>
                                        <p:attrNameLst>
                                          <p:attrName>style.visibility</p:attrName>
                                        </p:attrNameLst>
                                      </p:cBhvr>
                                      <p:to>
                                        <p:strVal val="visible"/>
                                      </p:to>
                                    </p:set>
                                    <p:animEffect transition="in" filter="wipe(left)">
                                      <p:cBhvr>
                                        <p:cTn id="30" dur="500"/>
                                        <p:tgtEl>
                                          <p:spTgt spid="778243">
                                            <p:txEl>
                                              <p:pRg st="3" end="3"/>
                                            </p:txEl>
                                          </p:spTgt>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778263"/>
                                        </p:tgtEl>
                                        <p:attrNameLst>
                                          <p:attrName>style.visibility</p:attrName>
                                        </p:attrNameLst>
                                      </p:cBhvr>
                                      <p:to>
                                        <p:strVal val="visible"/>
                                      </p:to>
                                    </p:set>
                                    <p:animEffect transition="in" filter="wipe(left)">
                                      <p:cBhvr>
                                        <p:cTn id="34" dur="500"/>
                                        <p:tgtEl>
                                          <p:spTgt spid="778263"/>
                                        </p:tgtEl>
                                      </p:cBhvr>
                                    </p:animEffect>
                                  </p:childTnLst>
                                </p:cTn>
                              </p:par>
                            </p:childTnLst>
                          </p:cTn>
                        </p:par>
                        <p:par>
                          <p:cTn id="35" fill="hold" nodeType="afterGroup">
                            <p:stCondLst>
                              <p:cond delay="1000"/>
                            </p:stCondLst>
                            <p:childTnLst>
                              <p:par>
                                <p:cTn id="36" presetID="22" presetClass="entr" presetSubtype="8" fill="hold" nodeType="after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left)">
                                      <p:cBhvr>
                                        <p:cTn id="38" dur="500"/>
                                        <p:tgtEl>
                                          <p:spTgt spid="3"/>
                                        </p:tgtEl>
                                      </p:cBhvr>
                                    </p:animEffect>
                                  </p:childTnLst>
                                </p:cTn>
                              </p:par>
                            </p:childTnLst>
                          </p:cTn>
                        </p:par>
                        <p:par>
                          <p:cTn id="39" fill="hold" nodeType="afterGroup">
                            <p:stCondLst>
                              <p:cond delay="1500"/>
                            </p:stCondLst>
                            <p:childTnLst>
                              <p:par>
                                <p:cTn id="40" presetID="22" presetClass="entr" presetSubtype="8" fill="hold" nodeType="after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0954342A-0DF6-4E30-B794-48F9E025A93D}"/>
              </a:ext>
            </a:extLst>
          </p:cNvPr>
          <p:cNvSpPr>
            <a:spLocks noGrp="1"/>
          </p:cNvSpPr>
          <p:nvPr>
            <p:ph type="sldNum" idx="12"/>
          </p:nvPr>
        </p:nvSpPr>
        <p:spPr/>
        <p:txBody>
          <a:bodyPr/>
          <a:lstStyle/>
          <a:p>
            <a:fld id="{161677DE-227D-4431-AA0E-0D8808BF59CB}" type="slidenum">
              <a:rPr lang="en-MY" altLang="en-US"/>
              <a:pPr/>
              <a:t>20</a:t>
            </a:fld>
            <a:endParaRPr lang="en-MY" altLang="en-US"/>
          </a:p>
        </p:txBody>
      </p:sp>
      <p:grpSp>
        <p:nvGrpSpPr>
          <p:cNvPr id="7" name="Group 3"/>
          <p:cNvGrpSpPr>
            <a:grpSpLocks/>
          </p:cNvGrpSpPr>
          <p:nvPr/>
        </p:nvGrpSpPr>
        <p:grpSpPr bwMode="auto">
          <a:xfrm>
            <a:off x="1331913" y="1268413"/>
            <a:ext cx="1619250" cy="1439862"/>
            <a:chOff x="4467" y="913"/>
            <a:chExt cx="1020" cy="907"/>
          </a:xfrm>
        </p:grpSpPr>
        <p:sp>
          <p:nvSpPr>
            <p:cNvPr id="9" name="Rectangle 4"/>
            <p:cNvSpPr>
              <a:spLocks noChangeArrowheads="1"/>
            </p:cNvSpPr>
            <p:nvPr/>
          </p:nvSpPr>
          <p:spPr bwMode="auto">
            <a:xfrm>
              <a:off x="4694" y="913"/>
              <a:ext cx="567" cy="907"/>
            </a:xfrm>
            <a:prstGeom prst="rect">
              <a:avLst/>
            </a:prstGeom>
            <a:solidFill>
              <a:srgbClr val="FFFF00"/>
            </a:solidFill>
            <a:ln w="38100" algn="ctr">
              <a:solidFill>
                <a:schemeClr val="tx1"/>
              </a:solidFill>
              <a:miter lim="800000"/>
              <a:headEnd/>
              <a:tailEnd/>
            </a:ln>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endParaRPr lang="en-US" altLang="en-US"/>
            </a:p>
          </p:txBody>
        </p:sp>
        <p:sp>
          <p:nvSpPr>
            <p:cNvPr id="10" name="Rectangle 5"/>
            <p:cNvSpPr>
              <a:spLocks noChangeArrowheads="1"/>
            </p:cNvSpPr>
            <p:nvPr/>
          </p:nvSpPr>
          <p:spPr bwMode="auto">
            <a:xfrm>
              <a:off x="4694" y="1026"/>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sz="2400" b="1" i="1">
                  <a:solidFill>
                    <a:schemeClr val="accent2"/>
                  </a:solidFill>
                  <a:latin typeface="Times New Roman" panose="02020603050405020304" pitchFamily="18" charset="0"/>
                  <a:cs typeface="Times New Roman" panose="02020603050405020304" pitchFamily="18" charset="0"/>
                </a:rPr>
                <a:t>D</a:t>
              </a:r>
            </a:p>
          </p:txBody>
        </p:sp>
        <p:sp>
          <p:nvSpPr>
            <p:cNvPr id="11" name="Line 6"/>
            <p:cNvSpPr>
              <a:spLocks noChangeShapeType="1"/>
            </p:cNvSpPr>
            <p:nvPr/>
          </p:nvSpPr>
          <p:spPr bwMode="auto">
            <a:xfrm>
              <a:off x="4694" y="1480"/>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12" name="Line 7"/>
            <p:cNvSpPr>
              <a:spLocks noChangeShapeType="1"/>
            </p:cNvSpPr>
            <p:nvPr/>
          </p:nvSpPr>
          <p:spPr bwMode="auto">
            <a:xfrm flipH="1">
              <a:off x="4694" y="1593"/>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13" name="Line 8"/>
            <p:cNvSpPr>
              <a:spLocks noChangeShapeType="1"/>
            </p:cNvSpPr>
            <p:nvPr/>
          </p:nvSpPr>
          <p:spPr bwMode="auto">
            <a:xfrm flipH="1">
              <a:off x="4467" y="1139"/>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MY"/>
            </a:p>
          </p:txBody>
        </p:sp>
        <p:sp>
          <p:nvSpPr>
            <p:cNvPr id="14" name="Line 9"/>
            <p:cNvSpPr>
              <a:spLocks noChangeShapeType="1"/>
            </p:cNvSpPr>
            <p:nvPr/>
          </p:nvSpPr>
          <p:spPr bwMode="auto">
            <a:xfrm flipH="1">
              <a:off x="4467" y="1593"/>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MY"/>
            </a:p>
          </p:txBody>
        </p:sp>
        <p:sp>
          <p:nvSpPr>
            <p:cNvPr id="15" name="Line 10"/>
            <p:cNvSpPr>
              <a:spLocks noChangeShapeType="1"/>
            </p:cNvSpPr>
            <p:nvPr/>
          </p:nvSpPr>
          <p:spPr bwMode="auto">
            <a:xfrm flipH="1">
              <a:off x="5261" y="1139"/>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MY"/>
            </a:p>
          </p:txBody>
        </p:sp>
        <p:sp>
          <p:nvSpPr>
            <p:cNvPr id="16" name="Line 11"/>
            <p:cNvSpPr>
              <a:spLocks noChangeShapeType="1"/>
            </p:cNvSpPr>
            <p:nvPr/>
          </p:nvSpPr>
          <p:spPr bwMode="auto">
            <a:xfrm flipH="1">
              <a:off x="5261" y="1593"/>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MY"/>
            </a:p>
          </p:txBody>
        </p:sp>
        <p:sp>
          <p:nvSpPr>
            <p:cNvPr id="17" name="Rectangle 12"/>
            <p:cNvSpPr>
              <a:spLocks noChangeArrowheads="1"/>
            </p:cNvSpPr>
            <p:nvPr/>
          </p:nvSpPr>
          <p:spPr bwMode="auto">
            <a:xfrm>
              <a:off x="5034" y="1026"/>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sz="2400" b="1" i="1">
                  <a:solidFill>
                    <a:schemeClr val="accent2"/>
                  </a:solidFill>
                  <a:latin typeface="Times New Roman" panose="02020603050405020304" pitchFamily="18" charset="0"/>
                  <a:cs typeface="Times New Roman" panose="02020603050405020304" pitchFamily="18" charset="0"/>
                </a:rPr>
                <a:t>Q</a:t>
              </a:r>
            </a:p>
          </p:txBody>
        </p:sp>
        <p:sp>
          <p:nvSpPr>
            <p:cNvPr id="18" name="Oval 13"/>
            <p:cNvSpPr>
              <a:spLocks noChangeAspect="1" noChangeArrowheads="1"/>
            </p:cNvSpPr>
            <p:nvPr/>
          </p:nvSpPr>
          <p:spPr bwMode="auto">
            <a:xfrm>
              <a:off x="5261" y="1551"/>
              <a:ext cx="79" cy="79"/>
            </a:xfrm>
            <a:prstGeom prst="ellipse">
              <a:avLst/>
            </a:prstGeom>
            <a:solidFill>
              <a:schemeClr val="bg1"/>
            </a:solidFill>
            <a:ln w="38100" algn="ctr">
              <a:solidFill>
                <a:schemeClr val="tx1"/>
              </a:solidFill>
              <a:round/>
              <a:headEnd/>
              <a:tailEnd/>
            </a:ln>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endParaRPr lang="en-US" altLang="en-US"/>
            </a:p>
          </p:txBody>
        </p:sp>
        <p:grpSp>
          <p:nvGrpSpPr>
            <p:cNvPr id="19" name="Group 14"/>
            <p:cNvGrpSpPr>
              <a:grpSpLocks/>
            </p:cNvGrpSpPr>
            <p:nvPr/>
          </p:nvGrpSpPr>
          <p:grpSpPr bwMode="auto">
            <a:xfrm>
              <a:off x="5034" y="1492"/>
              <a:ext cx="227" cy="214"/>
              <a:chOff x="5034" y="1492"/>
              <a:chExt cx="227" cy="214"/>
            </a:xfrm>
          </p:grpSpPr>
          <p:sp>
            <p:nvSpPr>
              <p:cNvPr id="20" name="Rectangle 15"/>
              <p:cNvSpPr>
                <a:spLocks noChangeArrowheads="1"/>
              </p:cNvSpPr>
              <p:nvPr/>
            </p:nvSpPr>
            <p:spPr bwMode="auto">
              <a:xfrm>
                <a:off x="5034" y="1499"/>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sz="2400" b="1" i="1">
                    <a:solidFill>
                      <a:schemeClr val="accent2"/>
                    </a:solidFill>
                    <a:latin typeface="Times New Roman" panose="02020603050405020304" pitchFamily="18" charset="0"/>
                    <a:cs typeface="Times New Roman" panose="02020603050405020304" pitchFamily="18" charset="0"/>
                  </a:rPr>
                  <a:t>Q</a:t>
                </a:r>
              </a:p>
            </p:txBody>
          </p:sp>
          <p:sp>
            <p:nvSpPr>
              <p:cNvPr id="21" name="Line 16"/>
              <p:cNvSpPr>
                <a:spLocks noChangeShapeType="1"/>
              </p:cNvSpPr>
              <p:nvPr/>
            </p:nvSpPr>
            <p:spPr bwMode="auto">
              <a:xfrm flipH="1">
                <a:off x="5099" y="1492"/>
                <a:ext cx="11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MY"/>
              </a:p>
            </p:txBody>
          </p:sp>
        </p:grpSp>
      </p:grpSp>
      <p:graphicFrame>
        <p:nvGraphicFramePr>
          <p:cNvPr id="22" name="Group 17"/>
          <p:cNvGraphicFramePr>
            <a:graphicFrameLocks noGrp="1"/>
          </p:cNvGraphicFramePr>
          <p:nvPr/>
        </p:nvGraphicFramePr>
        <p:xfrm>
          <a:off x="4030663" y="1309688"/>
          <a:ext cx="1800225" cy="1219200"/>
        </p:xfrm>
        <a:graphic>
          <a:graphicData uri="http://schemas.openxmlformats.org/drawingml/2006/table">
            <a:tbl>
              <a:tblPr/>
              <a:tblGrid>
                <a:gridCol w="539750">
                  <a:extLst>
                    <a:ext uri="{9D8B030D-6E8A-4147-A177-3AD203B41FA5}">
                      <a16:colId xmlns:a16="http://schemas.microsoft.com/office/drawing/2014/main" val="20000"/>
                    </a:ext>
                  </a:extLst>
                </a:gridCol>
                <a:gridCol w="1260475">
                  <a:extLst>
                    <a:ext uri="{9D8B030D-6E8A-4147-A177-3AD203B41FA5}">
                      <a16:colId xmlns:a16="http://schemas.microsoft.com/office/drawing/2014/main" val="20001"/>
                    </a:ext>
                  </a:extLst>
                </a:gridCol>
              </a:tblGrid>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smtClean="0">
                          <a:ln>
                            <a:noFill/>
                          </a:ln>
                          <a:solidFill>
                            <a:srgbClr val="FFFF00"/>
                          </a:solidFill>
                          <a:effectLst/>
                          <a:latin typeface="Times New Roman" pitchFamily="18" charset="0"/>
                          <a:cs typeface="Times New Roman" pitchFamily="18" charset="0"/>
                        </a:rPr>
                        <a:t>D</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smtClean="0">
                          <a:ln>
                            <a:noFill/>
                          </a:ln>
                          <a:solidFill>
                            <a:srgbClr val="FFFF00"/>
                          </a:solidFill>
                          <a:effectLst/>
                          <a:latin typeface="Times New Roman" pitchFamily="18" charset="0"/>
                          <a:cs typeface="Times New Roman" pitchFamily="18" charset="0"/>
                        </a:rPr>
                        <a:t>Q</a:t>
                      </a:r>
                      <a:r>
                        <a:rPr kumimoji="0" lang="en-US" sz="2400" b="1" i="0" u="none" strike="noStrike" cap="none" normalizeH="0" baseline="0" smtClean="0">
                          <a:ln>
                            <a:noFill/>
                          </a:ln>
                          <a:solidFill>
                            <a:srgbClr val="FFFF00"/>
                          </a:solidFill>
                          <a:effectLst/>
                          <a:latin typeface="Times New Roman" pitchFamily="18" charset="0"/>
                          <a:cs typeface="Times New Roman" pitchFamily="18" charset="0"/>
                        </a:rPr>
                        <a:t>(</a:t>
                      </a:r>
                      <a:r>
                        <a:rPr kumimoji="0" lang="en-US" sz="2400" b="1" i="1" u="none" strike="noStrike" cap="none" normalizeH="0" baseline="0" smtClean="0">
                          <a:ln>
                            <a:noFill/>
                          </a:ln>
                          <a:solidFill>
                            <a:srgbClr val="FFFF00"/>
                          </a:solidFill>
                          <a:effectLst/>
                          <a:latin typeface="Times New Roman" pitchFamily="18" charset="0"/>
                          <a:cs typeface="Times New Roman" pitchFamily="18" charset="0"/>
                        </a:rPr>
                        <a:t>t</a:t>
                      </a:r>
                      <a:r>
                        <a:rPr kumimoji="0" lang="en-US" sz="2400" b="1" i="0" u="none" strike="noStrike" cap="none" normalizeH="0" baseline="0" smtClean="0">
                          <a:ln>
                            <a:noFill/>
                          </a:ln>
                          <a:solidFill>
                            <a:srgbClr val="FFFF00"/>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smtClean="0">
                          <a:ln>
                            <a:noFill/>
                          </a:ln>
                          <a:solidFill>
                            <a:schemeClr val="accent2"/>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smtClean="0">
                          <a:ln>
                            <a:noFill/>
                          </a:ln>
                          <a:solidFill>
                            <a:srgbClr val="996600"/>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smtClean="0">
                          <a:ln>
                            <a:noFill/>
                          </a:ln>
                          <a:solidFill>
                            <a:schemeClr val="accent2"/>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smtClean="0">
                          <a:ln>
                            <a:noFill/>
                          </a:ln>
                          <a:solidFill>
                            <a:srgbClr val="009900"/>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3" name="Rectangle 31"/>
          <p:cNvSpPr>
            <a:spLocks noChangeArrowheads="1"/>
          </p:cNvSpPr>
          <p:nvPr/>
        </p:nvSpPr>
        <p:spPr bwMode="auto">
          <a:xfrm>
            <a:off x="6372225" y="1808163"/>
            <a:ext cx="162083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20000"/>
              </a:lnSpc>
              <a:buClr>
                <a:schemeClr val="bg1"/>
              </a:buClr>
              <a:buFont typeface="Arial" panose="020B0604020202020204" pitchFamily="34" charset="0"/>
              <a:buNone/>
            </a:pPr>
            <a:r>
              <a:rPr lang="en-US" altLang="en-US" sz="2400" b="1" i="1">
                <a:latin typeface="Times New Roman" panose="02020603050405020304" pitchFamily="18" charset="0"/>
                <a:cs typeface="Times New Roman" panose="02020603050405020304" pitchFamily="18" charset="0"/>
              </a:rPr>
              <a:t>Q</a:t>
            </a:r>
            <a:r>
              <a:rPr lang="en-US" altLang="en-US" sz="2400" b="1">
                <a:latin typeface="Times New Roman" panose="02020603050405020304" pitchFamily="18" charset="0"/>
                <a:cs typeface="Times New Roman" panose="02020603050405020304" pitchFamily="18" charset="0"/>
              </a:rPr>
              <a:t>(</a:t>
            </a:r>
            <a:r>
              <a:rPr lang="en-US" altLang="en-US" sz="2400" b="1" i="1">
                <a:latin typeface="Times New Roman" panose="02020603050405020304" pitchFamily="18" charset="0"/>
                <a:cs typeface="Times New Roman" panose="02020603050405020304" pitchFamily="18" charset="0"/>
              </a:rPr>
              <a:t>t</a:t>
            </a:r>
            <a:r>
              <a:rPr lang="en-US" altLang="en-US" sz="2400" b="1">
                <a:latin typeface="Times New Roman" panose="02020603050405020304" pitchFamily="18" charset="0"/>
                <a:cs typeface="Times New Roman" panose="02020603050405020304" pitchFamily="18" charset="0"/>
              </a:rPr>
              <a:t>+1) </a:t>
            </a:r>
            <a:r>
              <a:rPr lang="en-US" altLang="en-US" sz="2400" b="1">
                <a:solidFill>
                  <a:schemeClr val="accent1"/>
                </a:solidFill>
                <a:latin typeface="Times New Roman" panose="02020603050405020304" pitchFamily="18" charset="0"/>
                <a:cs typeface="Times New Roman" panose="02020603050405020304" pitchFamily="18" charset="0"/>
              </a:rPr>
              <a:t>=</a:t>
            </a:r>
            <a:r>
              <a:rPr lang="en-US" altLang="en-US" sz="2400" b="1">
                <a:latin typeface="Times New Roman" panose="02020603050405020304" pitchFamily="18" charset="0"/>
                <a:cs typeface="Times New Roman" panose="02020603050405020304" pitchFamily="18" charset="0"/>
              </a:rPr>
              <a:t> </a:t>
            </a:r>
            <a:r>
              <a:rPr lang="en-US" altLang="en-US" sz="2400" b="1" i="1">
                <a:latin typeface="Times New Roman" panose="02020603050405020304" pitchFamily="18" charset="0"/>
                <a:cs typeface="Times New Roman" panose="02020603050405020304" pitchFamily="18" charset="0"/>
              </a:rPr>
              <a:t>D</a:t>
            </a:r>
          </a:p>
        </p:txBody>
      </p:sp>
      <p:graphicFrame>
        <p:nvGraphicFramePr>
          <p:cNvPr id="24" name="Group 32"/>
          <p:cNvGraphicFramePr>
            <a:graphicFrameLocks noGrp="1"/>
          </p:cNvGraphicFramePr>
          <p:nvPr/>
        </p:nvGraphicFramePr>
        <p:xfrm>
          <a:off x="3851275" y="2889250"/>
          <a:ext cx="2160588" cy="2032000"/>
        </p:xfrm>
        <a:graphic>
          <a:graphicData uri="http://schemas.openxmlformats.org/drawingml/2006/table">
            <a:tbl>
              <a:tblPr/>
              <a:tblGrid>
                <a:gridCol w="539750">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1081088">
                  <a:extLst>
                    <a:ext uri="{9D8B030D-6E8A-4147-A177-3AD203B41FA5}">
                      <a16:colId xmlns:a16="http://schemas.microsoft.com/office/drawing/2014/main" val="20002"/>
                    </a:ext>
                  </a:extLst>
                </a:gridCol>
              </a:tblGrid>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dirty="0" smtClean="0">
                          <a:ln>
                            <a:noFill/>
                          </a:ln>
                          <a:solidFill>
                            <a:srgbClr val="FFFF00"/>
                          </a:solidFill>
                          <a:effectLst/>
                          <a:latin typeface="Times New Roman" pitchFamily="18" charset="0"/>
                          <a:cs typeface="Times New Roman" pitchFamily="18" charset="0"/>
                        </a:rPr>
                        <a:t>J</a:t>
                      </a:r>
                    </a:p>
                  </a:txBody>
                  <a:tcPr marL="0" marR="0" marT="0" marB="0"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smtClean="0">
                          <a:ln>
                            <a:noFill/>
                          </a:ln>
                          <a:solidFill>
                            <a:srgbClr val="FFFF00"/>
                          </a:solidFill>
                          <a:effectLst/>
                          <a:latin typeface="Times New Roman" pitchFamily="18" charset="0"/>
                          <a:cs typeface="Times New Roman" pitchFamily="18" charset="0"/>
                        </a:rPr>
                        <a:t>K</a:t>
                      </a:r>
                    </a:p>
                  </a:txBody>
                  <a:tcPr marL="0" marR="0" marT="0" marB="0" anchor="ctr" horzOverflow="overflow">
                    <a:lnL>
                      <a:noFill/>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smtClean="0">
                          <a:ln>
                            <a:noFill/>
                          </a:ln>
                          <a:solidFill>
                            <a:srgbClr val="FFFF00"/>
                          </a:solidFill>
                          <a:effectLst/>
                          <a:latin typeface="Times New Roman" pitchFamily="18" charset="0"/>
                          <a:cs typeface="Times New Roman" pitchFamily="18" charset="0"/>
                        </a:rPr>
                        <a:t>Q</a:t>
                      </a:r>
                      <a:r>
                        <a:rPr kumimoji="0" lang="en-US" sz="2400" b="1" i="0" u="none" strike="noStrike" cap="none" normalizeH="0" baseline="0" smtClean="0">
                          <a:ln>
                            <a:noFill/>
                          </a:ln>
                          <a:solidFill>
                            <a:srgbClr val="FFFF00"/>
                          </a:solidFill>
                          <a:effectLst/>
                          <a:latin typeface="Times New Roman" pitchFamily="18" charset="0"/>
                          <a:cs typeface="Times New Roman" pitchFamily="18" charset="0"/>
                        </a:rPr>
                        <a:t>(</a:t>
                      </a:r>
                      <a:r>
                        <a:rPr kumimoji="0" lang="en-US" sz="2400" b="1" i="1" u="none" strike="noStrike" cap="none" normalizeH="0" baseline="0" smtClean="0">
                          <a:ln>
                            <a:noFill/>
                          </a:ln>
                          <a:solidFill>
                            <a:srgbClr val="FFFF00"/>
                          </a:solidFill>
                          <a:effectLst/>
                          <a:latin typeface="Times New Roman" pitchFamily="18" charset="0"/>
                          <a:cs typeface="Times New Roman" pitchFamily="18" charset="0"/>
                        </a:rPr>
                        <a:t>t</a:t>
                      </a:r>
                      <a:r>
                        <a:rPr kumimoji="0" lang="en-US" sz="2400" b="1" i="0" u="none" strike="noStrike" cap="none" normalizeH="0" baseline="0" smtClean="0">
                          <a:ln>
                            <a:noFill/>
                          </a:ln>
                          <a:solidFill>
                            <a:srgbClr val="FFFF00"/>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smtClean="0">
                          <a:ln>
                            <a:noFill/>
                          </a:ln>
                          <a:solidFill>
                            <a:schemeClr val="accent2"/>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smtClean="0">
                          <a:ln>
                            <a:noFill/>
                          </a:ln>
                          <a:solidFill>
                            <a:schemeClr val="accent2"/>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smtClean="0">
                          <a:ln>
                            <a:noFill/>
                          </a:ln>
                          <a:solidFill>
                            <a:schemeClr val="tx1"/>
                          </a:solidFill>
                          <a:effectLst/>
                          <a:latin typeface="Times New Roman" pitchFamily="18" charset="0"/>
                          <a:cs typeface="Times New Roman" pitchFamily="18" charset="0"/>
                        </a:rPr>
                        <a:t>Q</a:t>
                      </a: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a:t>
                      </a:r>
                      <a:r>
                        <a:rPr kumimoji="0" lang="en-US" sz="2400" b="1" i="1" u="none" strike="noStrike" cap="none" normalizeH="0" baseline="0" smtClean="0">
                          <a:ln>
                            <a:noFill/>
                          </a:ln>
                          <a:solidFill>
                            <a:schemeClr val="tx1"/>
                          </a:solidFill>
                          <a:effectLst/>
                          <a:latin typeface="Times New Roman" pitchFamily="18" charset="0"/>
                          <a:cs typeface="Times New Roman" pitchFamily="18" charset="0"/>
                        </a:rPr>
                        <a:t>t</a:t>
                      </a: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smtClean="0">
                          <a:ln>
                            <a:noFill/>
                          </a:ln>
                          <a:solidFill>
                            <a:schemeClr val="accent2"/>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smtClean="0">
                          <a:ln>
                            <a:noFill/>
                          </a:ln>
                          <a:solidFill>
                            <a:schemeClr val="accent2"/>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smtClean="0">
                          <a:ln>
                            <a:noFill/>
                          </a:ln>
                          <a:solidFill>
                            <a:srgbClr val="996600"/>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smtClean="0">
                          <a:ln>
                            <a:noFill/>
                          </a:ln>
                          <a:solidFill>
                            <a:schemeClr val="accent2"/>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smtClean="0">
                          <a:ln>
                            <a:noFill/>
                          </a:ln>
                          <a:solidFill>
                            <a:schemeClr val="accent2"/>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smtClean="0">
                          <a:ln>
                            <a:noFill/>
                          </a:ln>
                          <a:solidFill>
                            <a:srgbClr val="009900"/>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smtClean="0">
                          <a:ln>
                            <a:noFill/>
                          </a:ln>
                          <a:solidFill>
                            <a:schemeClr val="accent2"/>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smtClean="0">
                          <a:ln>
                            <a:noFill/>
                          </a:ln>
                          <a:solidFill>
                            <a:schemeClr val="accent2"/>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dirty="0" smtClean="0">
                          <a:ln>
                            <a:noFill/>
                          </a:ln>
                          <a:solidFill>
                            <a:schemeClr val="accent1"/>
                          </a:solidFill>
                          <a:effectLst/>
                          <a:latin typeface="Times New Roman" pitchFamily="18" charset="0"/>
                          <a:cs typeface="Times New Roman" pitchFamily="18" charset="0"/>
                        </a:rPr>
                        <a:t>Q’</a:t>
                      </a:r>
                      <a:r>
                        <a:rPr kumimoji="0" lang="en-US" sz="2400" b="1" i="0" u="none" strike="noStrike" cap="none" normalizeH="0" baseline="0" dirty="0" smtClean="0">
                          <a:ln>
                            <a:noFill/>
                          </a:ln>
                          <a:solidFill>
                            <a:schemeClr val="accent1"/>
                          </a:solidFill>
                          <a:effectLst/>
                          <a:latin typeface="Times New Roman" pitchFamily="18" charset="0"/>
                          <a:cs typeface="Times New Roman" pitchFamily="18" charset="0"/>
                        </a:rPr>
                        <a:t>(</a:t>
                      </a:r>
                      <a:r>
                        <a:rPr kumimoji="0" lang="en-US" sz="2400" b="1" i="1" u="none" strike="noStrike" cap="none" normalizeH="0" baseline="0" dirty="0" smtClean="0">
                          <a:ln>
                            <a:noFill/>
                          </a:ln>
                          <a:solidFill>
                            <a:schemeClr val="accent1"/>
                          </a:solidFill>
                          <a:effectLst/>
                          <a:latin typeface="Times New Roman" pitchFamily="18" charset="0"/>
                          <a:cs typeface="Times New Roman" pitchFamily="18" charset="0"/>
                        </a:rPr>
                        <a:t>t</a:t>
                      </a:r>
                      <a:r>
                        <a:rPr kumimoji="0" lang="en-US" sz="2400" b="1" i="0" u="none" strike="noStrike" cap="none" normalizeH="0" baseline="0" dirty="0" smtClean="0">
                          <a:ln>
                            <a:noFill/>
                          </a:ln>
                          <a:solidFill>
                            <a:schemeClr val="accent1"/>
                          </a:solidFill>
                          <a:effectLst/>
                          <a:latin typeface="Times New Roman" pitchFamily="18" charset="0"/>
                          <a:cs typeface="Times New Roman" pitchFamily="18" charset="0"/>
                        </a:rPr>
                        <a:t>)</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5" name="Rectangle 57"/>
          <p:cNvSpPr>
            <a:spLocks noChangeArrowheads="1"/>
          </p:cNvSpPr>
          <p:nvPr/>
        </p:nvSpPr>
        <p:spPr bwMode="auto">
          <a:xfrm>
            <a:off x="6372225" y="3608388"/>
            <a:ext cx="25209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20000"/>
              </a:lnSpc>
              <a:buClr>
                <a:schemeClr val="bg1"/>
              </a:buClr>
              <a:buFont typeface="Arial" panose="020B0604020202020204" pitchFamily="34" charset="0"/>
              <a:buNone/>
            </a:pPr>
            <a:r>
              <a:rPr lang="en-US" altLang="en-US" sz="2400" b="1" i="1">
                <a:latin typeface="Times New Roman" panose="02020603050405020304" pitchFamily="18" charset="0"/>
                <a:cs typeface="Times New Roman" panose="02020603050405020304" pitchFamily="18" charset="0"/>
              </a:rPr>
              <a:t>Q</a:t>
            </a:r>
            <a:r>
              <a:rPr lang="en-US" altLang="en-US" sz="2400" b="1">
                <a:latin typeface="Times New Roman" panose="02020603050405020304" pitchFamily="18" charset="0"/>
                <a:cs typeface="Times New Roman" panose="02020603050405020304" pitchFamily="18" charset="0"/>
              </a:rPr>
              <a:t>(</a:t>
            </a:r>
            <a:r>
              <a:rPr lang="en-US" altLang="en-US" sz="2400" b="1" i="1">
                <a:latin typeface="Times New Roman" panose="02020603050405020304" pitchFamily="18" charset="0"/>
                <a:cs typeface="Times New Roman" panose="02020603050405020304" pitchFamily="18" charset="0"/>
              </a:rPr>
              <a:t>t</a:t>
            </a:r>
            <a:r>
              <a:rPr lang="en-US" altLang="en-US" sz="2400" b="1">
                <a:latin typeface="Times New Roman" panose="02020603050405020304" pitchFamily="18" charset="0"/>
                <a:cs typeface="Times New Roman" panose="02020603050405020304" pitchFamily="18" charset="0"/>
              </a:rPr>
              <a:t>+1) </a:t>
            </a:r>
            <a:r>
              <a:rPr lang="en-US" altLang="en-US" sz="2400" b="1">
                <a:solidFill>
                  <a:schemeClr val="accent1"/>
                </a:solidFill>
                <a:latin typeface="Times New Roman" panose="02020603050405020304" pitchFamily="18" charset="0"/>
                <a:cs typeface="Times New Roman" panose="02020603050405020304" pitchFamily="18" charset="0"/>
              </a:rPr>
              <a:t>=</a:t>
            </a:r>
            <a:r>
              <a:rPr lang="en-US" altLang="en-US" sz="2400" b="1">
                <a:latin typeface="Times New Roman" panose="02020603050405020304" pitchFamily="18" charset="0"/>
                <a:cs typeface="Times New Roman" panose="02020603050405020304" pitchFamily="18" charset="0"/>
              </a:rPr>
              <a:t> </a:t>
            </a:r>
            <a:r>
              <a:rPr lang="en-US" altLang="en-US" sz="2400" b="1" i="1">
                <a:latin typeface="Times New Roman" panose="02020603050405020304" pitchFamily="18" charset="0"/>
                <a:cs typeface="Times New Roman" panose="02020603050405020304" pitchFamily="18" charset="0"/>
              </a:rPr>
              <a:t>JQ’ </a:t>
            </a:r>
            <a:r>
              <a:rPr lang="en-US" altLang="en-US" sz="2400" b="1">
                <a:latin typeface="Times New Roman" panose="02020603050405020304" pitchFamily="18" charset="0"/>
                <a:cs typeface="Times New Roman" panose="02020603050405020304" pitchFamily="18" charset="0"/>
              </a:rPr>
              <a:t>+</a:t>
            </a:r>
            <a:r>
              <a:rPr lang="en-US" altLang="en-US" sz="2400" b="1" i="1">
                <a:latin typeface="Times New Roman" panose="02020603050405020304" pitchFamily="18" charset="0"/>
                <a:cs typeface="Times New Roman" panose="02020603050405020304" pitchFamily="18" charset="0"/>
              </a:rPr>
              <a:t> K’Q</a:t>
            </a:r>
          </a:p>
        </p:txBody>
      </p:sp>
      <p:grpSp>
        <p:nvGrpSpPr>
          <p:cNvPr id="26" name="Group 58"/>
          <p:cNvGrpSpPr>
            <a:grpSpLocks/>
          </p:cNvGrpSpPr>
          <p:nvPr/>
        </p:nvGrpSpPr>
        <p:grpSpPr bwMode="auto">
          <a:xfrm>
            <a:off x="1331913" y="3068638"/>
            <a:ext cx="1619250" cy="1620837"/>
            <a:chOff x="2653" y="3067"/>
            <a:chExt cx="1020" cy="1021"/>
          </a:xfrm>
        </p:grpSpPr>
        <p:sp>
          <p:nvSpPr>
            <p:cNvPr id="27" name="Rectangle 59"/>
            <p:cNvSpPr>
              <a:spLocks noChangeArrowheads="1"/>
            </p:cNvSpPr>
            <p:nvPr/>
          </p:nvSpPr>
          <p:spPr bwMode="auto">
            <a:xfrm>
              <a:off x="2880" y="3067"/>
              <a:ext cx="567" cy="1021"/>
            </a:xfrm>
            <a:prstGeom prst="rect">
              <a:avLst/>
            </a:prstGeom>
            <a:solidFill>
              <a:srgbClr val="66FFFF"/>
            </a:solidFill>
            <a:ln w="38100" algn="ctr">
              <a:solidFill>
                <a:schemeClr val="tx1"/>
              </a:solidFill>
              <a:miter lim="800000"/>
              <a:headEnd/>
              <a:tailEnd/>
            </a:ln>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endParaRPr lang="en-US" altLang="en-US"/>
            </a:p>
          </p:txBody>
        </p:sp>
        <p:sp>
          <p:nvSpPr>
            <p:cNvPr id="28" name="Rectangle 60"/>
            <p:cNvSpPr>
              <a:spLocks noChangeArrowheads="1"/>
            </p:cNvSpPr>
            <p:nvPr/>
          </p:nvSpPr>
          <p:spPr bwMode="auto">
            <a:xfrm>
              <a:off x="2880" y="3180"/>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sz="2400" b="1" i="1">
                  <a:solidFill>
                    <a:schemeClr val="accent2"/>
                  </a:solidFill>
                  <a:latin typeface="Times New Roman" panose="02020603050405020304" pitchFamily="18" charset="0"/>
                  <a:cs typeface="Times New Roman" panose="02020603050405020304" pitchFamily="18" charset="0"/>
                </a:rPr>
                <a:t>J</a:t>
              </a:r>
            </a:p>
          </p:txBody>
        </p:sp>
        <p:sp>
          <p:nvSpPr>
            <p:cNvPr id="29" name="Line 61"/>
            <p:cNvSpPr>
              <a:spLocks noChangeShapeType="1"/>
            </p:cNvSpPr>
            <p:nvPr/>
          </p:nvSpPr>
          <p:spPr bwMode="auto">
            <a:xfrm>
              <a:off x="2880" y="3466"/>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30" name="Line 62"/>
            <p:cNvSpPr>
              <a:spLocks noChangeShapeType="1"/>
            </p:cNvSpPr>
            <p:nvPr/>
          </p:nvSpPr>
          <p:spPr bwMode="auto">
            <a:xfrm flipH="1">
              <a:off x="2880" y="3579"/>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31" name="Line 63"/>
            <p:cNvSpPr>
              <a:spLocks noChangeShapeType="1"/>
            </p:cNvSpPr>
            <p:nvPr/>
          </p:nvSpPr>
          <p:spPr bwMode="auto">
            <a:xfrm flipH="1">
              <a:off x="2653" y="3293"/>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MY"/>
            </a:p>
          </p:txBody>
        </p:sp>
        <p:sp>
          <p:nvSpPr>
            <p:cNvPr id="32" name="Line 64"/>
            <p:cNvSpPr>
              <a:spLocks noChangeShapeType="1"/>
            </p:cNvSpPr>
            <p:nvPr/>
          </p:nvSpPr>
          <p:spPr bwMode="auto">
            <a:xfrm flipH="1">
              <a:off x="2653" y="3579"/>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MY"/>
            </a:p>
          </p:txBody>
        </p:sp>
        <p:sp>
          <p:nvSpPr>
            <p:cNvPr id="33" name="Line 65"/>
            <p:cNvSpPr>
              <a:spLocks noChangeShapeType="1"/>
            </p:cNvSpPr>
            <p:nvPr/>
          </p:nvSpPr>
          <p:spPr bwMode="auto">
            <a:xfrm flipH="1">
              <a:off x="3447" y="3293"/>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MY"/>
            </a:p>
          </p:txBody>
        </p:sp>
        <p:sp>
          <p:nvSpPr>
            <p:cNvPr id="34" name="Line 66"/>
            <p:cNvSpPr>
              <a:spLocks noChangeShapeType="1"/>
            </p:cNvSpPr>
            <p:nvPr/>
          </p:nvSpPr>
          <p:spPr bwMode="auto">
            <a:xfrm flipH="1">
              <a:off x="3447" y="3861"/>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MY"/>
            </a:p>
          </p:txBody>
        </p:sp>
        <p:sp>
          <p:nvSpPr>
            <p:cNvPr id="35" name="Rectangle 67"/>
            <p:cNvSpPr>
              <a:spLocks noChangeArrowheads="1"/>
            </p:cNvSpPr>
            <p:nvPr/>
          </p:nvSpPr>
          <p:spPr bwMode="auto">
            <a:xfrm>
              <a:off x="3220" y="3180"/>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sz="2400" b="1" i="1">
                  <a:solidFill>
                    <a:schemeClr val="accent2"/>
                  </a:solidFill>
                  <a:latin typeface="Times New Roman" panose="02020603050405020304" pitchFamily="18" charset="0"/>
                  <a:cs typeface="Times New Roman" panose="02020603050405020304" pitchFamily="18" charset="0"/>
                </a:rPr>
                <a:t>Q</a:t>
              </a:r>
            </a:p>
          </p:txBody>
        </p:sp>
        <p:sp>
          <p:nvSpPr>
            <p:cNvPr id="36" name="Oval 68"/>
            <p:cNvSpPr>
              <a:spLocks noChangeAspect="1" noChangeArrowheads="1"/>
            </p:cNvSpPr>
            <p:nvPr/>
          </p:nvSpPr>
          <p:spPr bwMode="auto">
            <a:xfrm>
              <a:off x="3447" y="3819"/>
              <a:ext cx="79" cy="79"/>
            </a:xfrm>
            <a:prstGeom prst="ellipse">
              <a:avLst/>
            </a:prstGeom>
            <a:solidFill>
              <a:schemeClr val="bg1"/>
            </a:solidFill>
            <a:ln w="38100" algn="ctr">
              <a:solidFill>
                <a:schemeClr val="tx1"/>
              </a:solidFill>
              <a:round/>
              <a:headEnd/>
              <a:tailEnd/>
            </a:ln>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endParaRPr lang="en-US" altLang="en-US"/>
            </a:p>
          </p:txBody>
        </p:sp>
        <p:grpSp>
          <p:nvGrpSpPr>
            <p:cNvPr id="37" name="Group 69"/>
            <p:cNvGrpSpPr>
              <a:grpSpLocks/>
            </p:cNvGrpSpPr>
            <p:nvPr/>
          </p:nvGrpSpPr>
          <p:grpSpPr bwMode="auto">
            <a:xfrm>
              <a:off x="3220" y="3760"/>
              <a:ext cx="227" cy="214"/>
              <a:chOff x="5034" y="1492"/>
              <a:chExt cx="227" cy="214"/>
            </a:xfrm>
          </p:grpSpPr>
          <p:sp>
            <p:nvSpPr>
              <p:cNvPr id="40" name="Rectangle 70"/>
              <p:cNvSpPr>
                <a:spLocks noChangeArrowheads="1"/>
              </p:cNvSpPr>
              <p:nvPr/>
            </p:nvSpPr>
            <p:spPr bwMode="auto">
              <a:xfrm>
                <a:off x="5034" y="1499"/>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sz="2400" b="1" i="1">
                    <a:solidFill>
                      <a:schemeClr val="accent2"/>
                    </a:solidFill>
                    <a:latin typeface="Times New Roman" panose="02020603050405020304" pitchFamily="18" charset="0"/>
                    <a:cs typeface="Times New Roman" panose="02020603050405020304" pitchFamily="18" charset="0"/>
                  </a:rPr>
                  <a:t>Q</a:t>
                </a:r>
              </a:p>
            </p:txBody>
          </p:sp>
          <p:sp>
            <p:nvSpPr>
              <p:cNvPr id="41" name="Line 71"/>
              <p:cNvSpPr>
                <a:spLocks noChangeShapeType="1"/>
              </p:cNvSpPr>
              <p:nvPr/>
            </p:nvSpPr>
            <p:spPr bwMode="auto">
              <a:xfrm flipH="1">
                <a:off x="5099" y="1492"/>
                <a:ext cx="11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MY"/>
              </a:p>
            </p:txBody>
          </p:sp>
        </p:grpSp>
        <p:sp>
          <p:nvSpPr>
            <p:cNvPr id="38" name="Line 72"/>
            <p:cNvSpPr>
              <a:spLocks noChangeShapeType="1"/>
            </p:cNvSpPr>
            <p:nvPr/>
          </p:nvSpPr>
          <p:spPr bwMode="auto">
            <a:xfrm flipH="1">
              <a:off x="2653" y="3861"/>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MY"/>
            </a:p>
          </p:txBody>
        </p:sp>
        <p:sp>
          <p:nvSpPr>
            <p:cNvPr id="39" name="Rectangle 73"/>
            <p:cNvSpPr>
              <a:spLocks noChangeArrowheads="1"/>
            </p:cNvSpPr>
            <p:nvPr/>
          </p:nvSpPr>
          <p:spPr bwMode="auto">
            <a:xfrm>
              <a:off x="2880" y="3767"/>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sz="2400" b="1" i="1">
                  <a:solidFill>
                    <a:schemeClr val="accent2"/>
                  </a:solidFill>
                  <a:latin typeface="Times New Roman" panose="02020603050405020304" pitchFamily="18" charset="0"/>
                  <a:cs typeface="Times New Roman" panose="02020603050405020304" pitchFamily="18" charset="0"/>
                </a:rPr>
                <a:t>K</a:t>
              </a:r>
            </a:p>
          </p:txBody>
        </p:sp>
      </p:grpSp>
      <p:grpSp>
        <p:nvGrpSpPr>
          <p:cNvPr id="42" name="Group 74"/>
          <p:cNvGrpSpPr>
            <a:grpSpLocks/>
          </p:cNvGrpSpPr>
          <p:nvPr/>
        </p:nvGrpSpPr>
        <p:grpSpPr bwMode="auto">
          <a:xfrm>
            <a:off x="1331913" y="5049838"/>
            <a:ext cx="1619250" cy="1439862"/>
            <a:chOff x="4467" y="913"/>
            <a:chExt cx="1020" cy="907"/>
          </a:xfrm>
        </p:grpSpPr>
        <p:sp>
          <p:nvSpPr>
            <p:cNvPr id="43" name="Rectangle 75"/>
            <p:cNvSpPr>
              <a:spLocks noChangeArrowheads="1"/>
            </p:cNvSpPr>
            <p:nvPr/>
          </p:nvSpPr>
          <p:spPr bwMode="auto">
            <a:xfrm>
              <a:off x="4694" y="913"/>
              <a:ext cx="567" cy="907"/>
            </a:xfrm>
            <a:prstGeom prst="rect">
              <a:avLst/>
            </a:prstGeom>
            <a:solidFill>
              <a:srgbClr val="66FF33"/>
            </a:solidFill>
            <a:ln w="38100" algn="ctr">
              <a:solidFill>
                <a:schemeClr val="tx1"/>
              </a:solidFill>
              <a:miter lim="800000"/>
              <a:headEnd/>
              <a:tailEnd/>
            </a:ln>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endParaRPr lang="en-US" altLang="en-US"/>
            </a:p>
          </p:txBody>
        </p:sp>
        <p:sp>
          <p:nvSpPr>
            <p:cNvPr id="44" name="Rectangle 76"/>
            <p:cNvSpPr>
              <a:spLocks noChangeArrowheads="1"/>
            </p:cNvSpPr>
            <p:nvPr/>
          </p:nvSpPr>
          <p:spPr bwMode="auto">
            <a:xfrm>
              <a:off x="4694" y="1026"/>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sz="2400" b="1" i="1">
                  <a:solidFill>
                    <a:schemeClr val="accent2"/>
                  </a:solidFill>
                  <a:latin typeface="Times New Roman" panose="02020603050405020304" pitchFamily="18" charset="0"/>
                  <a:cs typeface="Times New Roman" panose="02020603050405020304" pitchFamily="18" charset="0"/>
                </a:rPr>
                <a:t>T</a:t>
              </a:r>
            </a:p>
          </p:txBody>
        </p:sp>
        <p:sp>
          <p:nvSpPr>
            <p:cNvPr id="45" name="Line 77"/>
            <p:cNvSpPr>
              <a:spLocks noChangeShapeType="1"/>
            </p:cNvSpPr>
            <p:nvPr/>
          </p:nvSpPr>
          <p:spPr bwMode="auto">
            <a:xfrm>
              <a:off x="4694" y="1480"/>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6" name="Line 78"/>
            <p:cNvSpPr>
              <a:spLocks noChangeShapeType="1"/>
            </p:cNvSpPr>
            <p:nvPr/>
          </p:nvSpPr>
          <p:spPr bwMode="auto">
            <a:xfrm flipH="1">
              <a:off x="4694" y="1593"/>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MY"/>
            </a:p>
          </p:txBody>
        </p:sp>
        <p:sp>
          <p:nvSpPr>
            <p:cNvPr id="47" name="Line 79"/>
            <p:cNvSpPr>
              <a:spLocks noChangeShapeType="1"/>
            </p:cNvSpPr>
            <p:nvPr/>
          </p:nvSpPr>
          <p:spPr bwMode="auto">
            <a:xfrm flipH="1">
              <a:off x="4467" y="1139"/>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MY"/>
            </a:p>
          </p:txBody>
        </p:sp>
        <p:sp>
          <p:nvSpPr>
            <p:cNvPr id="48" name="Line 80"/>
            <p:cNvSpPr>
              <a:spLocks noChangeShapeType="1"/>
            </p:cNvSpPr>
            <p:nvPr/>
          </p:nvSpPr>
          <p:spPr bwMode="auto">
            <a:xfrm flipH="1">
              <a:off x="4467" y="1593"/>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MY"/>
            </a:p>
          </p:txBody>
        </p:sp>
        <p:sp>
          <p:nvSpPr>
            <p:cNvPr id="49" name="Line 81"/>
            <p:cNvSpPr>
              <a:spLocks noChangeShapeType="1"/>
            </p:cNvSpPr>
            <p:nvPr/>
          </p:nvSpPr>
          <p:spPr bwMode="auto">
            <a:xfrm flipH="1">
              <a:off x="5261" y="1139"/>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MY"/>
            </a:p>
          </p:txBody>
        </p:sp>
        <p:sp>
          <p:nvSpPr>
            <p:cNvPr id="50" name="Line 82"/>
            <p:cNvSpPr>
              <a:spLocks noChangeShapeType="1"/>
            </p:cNvSpPr>
            <p:nvPr/>
          </p:nvSpPr>
          <p:spPr bwMode="auto">
            <a:xfrm flipH="1">
              <a:off x="5261" y="1593"/>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MY"/>
            </a:p>
          </p:txBody>
        </p:sp>
        <p:sp>
          <p:nvSpPr>
            <p:cNvPr id="51" name="Rectangle 83"/>
            <p:cNvSpPr>
              <a:spLocks noChangeArrowheads="1"/>
            </p:cNvSpPr>
            <p:nvPr/>
          </p:nvSpPr>
          <p:spPr bwMode="auto">
            <a:xfrm>
              <a:off x="5034" y="1026"/>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sz="2400" b="1" i="1">
                  <a:solidFill>
                    <a:schemeClr val="accent2"/>
                  </a:solidFill>
                  <a:latin typeface="Times New Roman" panose="02020603050405020304" pitchFamily="18" charset="0"/>
                  <a:cs typeface="Times New Roman" panose="02020603050405020304" pitchFamily="18" charset="0"/>
                </a:rPr>
                <a:t>Q</a:t>
              </a:r>
            </a:p>
          </p:txBody>
        </p:sp>
        <p:sp>
          <p:nvSpPr>
            <p:cNvPr id="52" name="Oval 84"/>
            <p:cNvSpPr>
              <a:spLocks noChangeAspect="1" noChangeArrowheads="1"/>
            </p:cNvSpPr>
            <p:nvPr/>
          </p:nvSpPr>
          <p:spPr bwMode="auto">
            <a:xfrm>
              <a:off x="5261" y="1551"/>
              <a:ext cx="79" cy="79"/>
            </a:xfrm>
            <a:prstGeom prst="ellipse">
              <a:avLst/>
            </a:prstGeom>
            <a:solidFill>
              <a:schemeClr val="bg1"/>
            </a:solidFill>
            <a:ln w="38100" algn="ctr">
              <a:solidFill>
                <a:schemeClr val="tx1"/>
              </a:solidFill>
              <a:round/>
              <a:headEnd/>
              <a:tailEnd/>
            </a:ln>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endParaRPr lang="en-US" altLang="en-US"/>
            </a:p>
          </p:txBody>
        </p:sp>
        <p:grpSp>
          <p:nvGrpSpPr>
            <p:cNvPr id="53" name="Group 85"/>
            <p:cNvGrpSpPr>
              <a:grpSpLocks/>
            </p:cNvGrpSpPr>
            <p:nvPr/>
          </p:nvGrpSpPr>
          <p:grpSpPr bwMode="auto">
            <a:xfrm>
              <a:off x="5034" y="1492"/>
              <a:ext cx="227" cy="214"/>
              <a:chOff x="5034" y="1492"/>
              <a:chExt cx="227" cy="214"/>
            </a:xfrm>
          </p:grpSpPr>
          <p:sp>
            <p:nvSpPr>
              <p:cNvPr id="54" name="Rectangle 86"/>
              <p:cNvSpPr>
                <a:spLocks noChangeArrowheads="1"/>
              </p:cNvSpPr>
              <p:nvPr/>
            </p:nvSpPr>
            <p:spPr bwMode="auto">
              <a:xfrm>
                <a:off x="5034" y="1499"/>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sz="2400" b="1" i="1">
                    <a:solidFill>
                      <a:schemeClr val="accent2"/>
                    </a:solidFill>
                    <a:latin typeface="Times New Roman" panose="02020603050405020304" pitchFamily="18" charset="0"/>
                    <a:cs typeface="Times New Roman" panose="02020603050405020304" pitchFamily="18" charset="0"/>
                  </a:rPr>
                  <a:t>Q</a:t>
                </a:r>
              </a:p>
            </p:txBody>
          </p:sp>
          <p:sp>
            <p:nvSpPr>
              <p:cNvPr id="55" name="Line 87"/>
              <p:cNvSpPr>
                <a:spLocks noChangeShapeType="1"/>
              </p:cNvSpPr>
              <p:nvPr/>
            </p:nvSpPr>
            <p:spPr bwMode="auto">
              <a:xfrm flipH="1">
                <a:off x="5099" y="1492"/>
                <a:ext cx="11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MY"/>
              </a:p>
            </p:txBody>
          </p:sp>
        </p:grpSp>
      </p:grpSp>
      <p:graphicFrame>
        <p:nvGraphicFramePr>
          <p:cNvPr id="56" name="Group 88"/>
          <p:cNvGraphicFramePr>
            <a:graphicFrameLocks noGrp="1"/>
          </p:cNvGraphicFramePr>
          <p:nvPr/>
        </p:nvGraphicFramePr>
        <p:xfrm>
          <a:off x="4030663" y="5270500"/>
          <a:ext cx="1800225" cy="1219200"/>
        </p:xfrm>
        <a:graphic>
          <a:graphicData uri="http://schemas.openxmlformats.org/drawingml/2006/table">
            <a:tbl>
              <a:tblPr/>
              <a:tblGrid>
                <a:gridCol w="539750">
                  <a:extLst>
                    <a:ext uri="{9D8B030D-6E8A-4147-A177-3AD203B41FA5}">
                      <a16:colId xmlns:a16="http://schemas.microsoft.com/office/drawing/2014/main" val="20000"/>
                    </a:ext>
                  </a:extLst>
                </a:gridCol>
                <a:gridCol w="1260475">
                  <a:extLst>
                    <a:ext uri="{9D8B030D-6E8A-4147-A177-3AD203B41FA5}">
                      <a16:colId xmlns:a16="http://schemas.microsoft.com/office/drawing/2014/main" val="20001"/>
                    </a:ext>
                  </a:extLst>
                </a:gridCol>
              </a:tblGrid>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smtClean="0">
                          <a:ln>
                            <a:noFill/>
                          </a:ln>
                          <a:solidFill>
                            <a:srgbClr val="FFFF00"/>
                          </a:solidFill>
                          <a:effectLst/>
                          <a:latin typeface="Times New Roman" pitchFamily="18" charset="0"/>
                          <a:cs typeface="Times New Roman" pitchFamily="18" charset="0"/>
                        </a:rPr>
                        <a:t>T</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smtClean="0">
                          <a:ln>
                            <a:noFill/>
                          </a:ln>
                          <a:solidFill>
                            <a:srgbClr val="FFFF00"/>
                          </a:solidFill>
                          <a:effectLst/>
                          <a:latin typeface="Times New Roman" pitchFamily="18" charset="0"/>
                          <a:cs typeface="Times New Roman" pitchFamily="18" charset="0"/>
                        </a:rPr>
                        <a:t>Q</a:t>
                      </a:r>
                      <a:r>
                        <a:rPr kumimoji="0" lang="en-US" sz="2400" b="1" i="0" u="none" strike="noStrike" cap="none" normalizeH="0" baseline="0" smtClean="0">
                          <a:ln>
                            <a:noFill/>
                          </a:ln>
                          <a:solidFill>
                            <a:srgbClr val="FFFF00"/>
                          </a:solidFill>
                          <a:effectLst/>
                          <a:latin typeface="Times New Roman" pitchFamily="18" charset="0"/>
                          <a:cs typeface="Times New Roman" pitchFamily="18" charset="0"/>
                        </a:rPr>
                        <a:t>(</a:t>
                      </a:r>
                      <a:r>
                        <a:rPr kumimoji="0" lang="en-US" sz="2400" b="1" i="1" u="none" strike="noStrike" cap="none" normalizeH="0" baseline="0" smtClean="0">
                          <a:ln>
                            <a:noFill/>
                          </a:ln>
                          <a:solidFill>
                            <a:srgbClr val="FFFF00"/>
                          </a:solidFill>
                          <a:effectLst/>
                          <a:latin typeface="Times New Roman" pitchFamily="18" charset="0"/>
                          <a:cs typeface="Times New Roman" pitchFamily="18" charset="0"/>
                        </a:rPr>
                        <a:t>t</a:t>
                      </a:r>
                      <a:r>
                        <a:rPr kumimoji="0" lang="en-US" sz="2400" b="1" i="0" u="none" strike="noStrike" cap="none" normalizeH="0" baseline="0" smtClean="0">
                          <a:ln>
                            <a:noFill/>
                          </a:ln>
                          <a:solidFill>
                            <a:srgbClr val="FFFF00"/>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smtClean="0">
                          <a:ln>
                            <a:noFill/>
                          </a:ln>
                          <a:solidFill>
                            <a:schemeClr val="accent2"/>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smtClean="0">
                          <a:ln>
                            <a:noFill/>
                          </a:ln>
                          <a:solidFill>
                            <a:schemeClr val="tx1"/>
                          </a:solidFill>
                          <a:effectLst/>
                          <a:latin typeface="Times New Roman" pitchFamily="18" charset="0"/>
                          <a:cs typeface="Times New Roman" pitchFamily="18" charset="0"/>
                        </a:rPr>
                        <a:t>Q</a:t>
                      </a: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a:t>
                      </a:r>
                      <a:r>
                        <a:rPr kumimoji="0" lang="en-US" sz="2400" b="1" i="1" u="none" strike="noStrike" cap="none" normalizeH="0" baseline="0" smtClean="0">
                          <a:ln>
                            <a:noFill/>
                          </a:ln>
                          <a:solidFill>
                            <a:schemeClr val="tx1"/>
                          </a:solidFill>
                          <a:effectLst/>
                          <a:latin typeface="Times New Roman" pitchFamily="18" charset="0"/>
                          <a:cs typeface="Times New Roman" pitchFamily="18" charset="0"/>
                        </a:rPr>
                        <a:t>t</a:t>
                      </a: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smtClean="0">
                          <a:ln>
                            <a:noFill/>
                          </a:ln>
                          <a:solidFill>
                            <a:schemeClr val="accent2"/>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dirty="0" smtClean="0">
                          <a:ln>
                            <a:noFill/>
                          </a:ln>
                          <a:solidFill>
                            <a:schemeClr val="accent1"/>
                          </a:solidFill>
                          <a:effectLst/>
                          <a:latin typeface="Times New Roman" pitchFamily="18" charset="0"/>
                          <a:cs typeface="Times New Roman" pitchFamily="18" charset="0"/>
                        </a:rPr>
                        <a:t>Q’</a:t>
                      </a:r>
                      <a:r>
                        <a:rPr kumimoji="0" lang="en-US" sz="2400" b="1" i="0" u="none" strike="noStrike" cap="none" normalizeH="0" baseline="0" dirty="0" smtClean="0">
                          <a:ln>
                            <a:noFill/>
                          </a:ln>
                          <a:solidFill>
                            <a:schemeClr val="accent1"/>
                          </a:solidFill>
                          <a:effectLst/>
                          <a:latin typeface="Times New Roman" pitchFamily="18" charset="0"/>
                          <a:cs typeface="Times New Roman" pitchFamily="18" charset="0"/>
                        </a:rPr>
                        <a:t>(</a:t>
                      </a:r>
                      <a:r>
                        <a:rPr kumimoji="0" lang="en-US" sz="2400" b="1" i="1" u="none" strike="noStrike" cap="none" normalizeH="0" baseline="0" dirty="0" smtClean="0">
                          <a:ln>
                            <a:noFill/>
                          </a:ln>
                          <a:solidFill>
                            <a:schemeClr val="accent1"/>
                          </a:solidFill>
                          <a:effectLst/>
                          <a:latin typeface="Times New Roman" pitchFamily="18" charset="0"/>
                          <a:cs typeface="Times New Roman" pitchFamily="18" charset="0"/>
                        </a:rPr>
                        <a:t>t</a:t>
                      </a:r>
                      <a:r>
                        <a:rPr kumimoji="0" lang="en-US" sz="2400" b="1" i="0" u="none" strike="noStrike" cap="none" normalizeH="0" baseline="0" dirty="0" smtClean="0">
                          <a:ln>
                            <a:noFill/>
                          </a:ln>
                          <a:solidFill>
                            <a:schemeClr val="accent1"/>
                          </a:solidFill>
                          <a:effectLst/>
                          <a:latin typeface="Times New Roman" pitchFamily="18" charset="0"/>
                          <a:cs typeface="Times New Roman" pitchFamily="18" charset="0"/>
                        </a:rPr>
                        <a:t>)</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7" name="Rectangle 102"/>
          <p:cNvSpPr>
            <a:spLocks noChangeArrowheads="1"/>
          </p:cNvSpPr>
          <p:nvPr/>
        </p:nvSpPr>
        <p:spPr bwMode="auto">
          <a:xfrm>
            <a:off x="6372225" y="5768975"/>
            <a:ext cx="23399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20000"/>
              </a:lnSpc>
              <a:buClr>
                <a:schemeClr val="bg1"/>
              </a:buClr>
              <a:buFont typeface="Arial" panose="020B0604020202020204" pitchFamily="34" charset="0"/>
              <a:buNone/>
            </a:pPr>
            <a:r>
              <a:rPr lang="en-US" altLang="en-US" sz="2400" b="1" i="1">
                <a:latin typeface="Times New Roman" panose="02020603050405020304" pitchFamily="18" charset="0"/>
                <a:cs typeface="Times New Roman" panose="02020603050405020304" pitchFamily="18" charset="0"/>
              </a:rPr>
              <a:t>Q</a:t>
            </a:r>
            <a:r>
              <a:rPr lang="en-US" altLang="en-US" sz="2400" b="1">
                <a:latin typeface="Times New Roman" panose="02020603050405020304" pitchFamily="18" charset="0"/>
                <a:cs typeface="Times New Roman" panose="02020603050405020304" pitchFamily="18" charset="0"/>
              </a:rPr>
              <a:t>(</a:t>
            </a:r>
            <a:r>
              <a:rPr lang="en-US" altLang="en-US" sz="2400" b="1" i="1">
                <a:latin typeface="Times New Roman" panose="02020603050405020304" pitchFamily="18" charset="0"/>
                <a:cs typeface="Times New Roman" panose="02020603050405020304" pitchFamily="18" charset="0"/>
              </a:rPr>
              <a:t>t</a:t>
            </a:r>
            <a:r>
              <a:rPr lang="en-US" altLang="en-US" sz="2400" b="1">
                <a:latin typeface="Times New Roman" panose="02020603050405020304" pitchFamily="18" charset="0"/>
                <a:cs typeface="Times New Roman" panose="02020603050405020304" pitchFamily="18" charset="0"/>
              </a:rPr>
              <a:t>+1) </a:t>
            </a:r>
            <a:r>
              <a:rPr lang="en-US" altLang="en-US" sz="2400" b="1">
                <a:solidFill>
                  <a:schemeClr val="accent1"/>
                </a:solidFill>
                <a:latin typeface="Times New Roman" panose="02020603050405020304" pitchFamily="18" charset="0"/>
                <a:cs typeface="Times New Roman" panose="02020603050405020304" pitchFamily="18" charset="0"/>
              </a:rPr>
              <a:t>=</a:t>
            </a:r>
            <a:r>
              <a:rPr lang="en-US" altLang="en-US" sz="2400" b="1">
                <a:latin typeface="Times New Roman" panose="02020603050405020304" pitchFamily="18" charset="0"/>
                <a:cs typeface="Times New Roman" panose="02020603050405020304" pitchFamily="18" charset="0"/>
              </a:rPr>
              <a:t> </a:t>
            </a:r>
            <a:r>
              <a:rPr lang="en-US" altLang="en-US" sz="2400" b="1" i="1">
                <a:latin typeface="Times New Roman" panose="02020603050405020304" pitchFamily="18" charset="0"/>
                <a:cs typeface="Times New Roman" panose="02020603050405020304" pitchFamily="18" charset="0"/>
              </a:rPr>
              <a:t>T</a:t>
            </a:r>
            <a:r>
              <a:rPr lang="en-US" altLang="en-US" sz="2400" b="1">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sym typeface="Symbol" panose="05050102010706020507" pitchFamily="18" charset="2"/>
              </a:rPr>
              <a:t></a:t>
            </a:r>
            <a:r>
              <a:rPr lang="en-US" altLang="en-US" sz="2400" b="1">
                <a:latin typeface="Times New Roman" panose="02020603050405020304" pitchFamily="18" charset="0"/>
                <a:cs typeface="Times New Roman" panose="02020603050405020304" pitchFamily="18" charset="0"/>
              </a:rPr>
              <a:t> </a:t>
            </a:r>
            <a:r>
              <a:rPr lang="en-US" altLang="en-US" sz="2400" b="1" i="1">
                <a:latin typeface="Times New Roman" panose="02020603050405020304" pitchFamily="18" charset="0"/>
                <a:cs typeface="Times New Roman" panose="02020603050405020304" pitchFamily="18" charset="0"/>
              </a:rPr>
              <a:t>Q</a:t>
            </a:r>
          </a:p>
        </p:txBody>
      </p:sp>
      <p:sp>
        <p:nvSpPr>
          <p:cNvPr id="58" name="Rectangle 2"/>
          <p:cNvSpPr txBox="1">
            <a:spLocks noChangeArrowheads="1"/>
          </p:cNvSpPr>
          <p:nvPr/>
        </p:nvSpPr>
        <p:spPr bwMode="auto">
          <a:xfrm>
            <a:off x="795481" y="335047"/>
            <a:ext cx="7921625"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600" kern="1200">
                <a:solidFill>
                  <a:srgbClr val="FF66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6600"/>
                </a:solidFill>
                <a:latin typeface="Arial" panose="020B0604020202020204" pitchFamily="34" charset="0"/>
                <a:ea typeface="ＭＳ Ｐゴシック" panose="020B0600070205080204" pitchFamily="34" charset="-128"/>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6600"/>
                </a:solidFill>
                <a:latin typeface="Arial" panose="020B0604020202020204" pitchFamily="34" charset="0"/>
                <a:ea typeface="ＭＳ Ｐゴシック" panose="020B0600070205080204" pitchFamily="34" charset="-128"/>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6600"/>
                </a:solidFill>
                <a:latin typeface="Arial" panose="020B0604020202020204" pitchFamily="34" charset="0"/>
                <a:ea typeface="ＭＳ Ｐゴシック" panose="020B0600070205080204" pitchFamily="34" charset="-128"/>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6600"/>
                </a:solidFill>
                <a:latin typeface="Arial" panose="020B0604020202020204" pitchFamily="34" charset="0"/>
                <a:ea typeface="ＭＳ Ｐゴシック" panose="020B0600070205080204" pitchFamily="34" charset="-128"/>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6600"/>
                </a:solidFill>
                <a:latin typeface="Arial" panose="020B0604020202020204" pitchFamily="34" charset="0"/>
                <a:ea typeface="ＭＳ Ｐゴシック" panose="020B0600070205080204" pitchFamily="34" charset="-128"/>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6600"/>
                </a:solidFill>
                <a:latin typeface="Arial" panose="020B0604020202020204" pitchFamily="34" charset="0"/>
                <a:ea typeface="ＭＳ Ｐゴシック" panose="020B0600070205080204" pitchFamily="34" charset="-128"/>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6600"/>
                </a:solidFill>
                <a:latin typeface="Arial" panose="020B0604020202020204" pitchFamily="34" charset="0"/>
                <a:ea typeface="ＭＳ Ｐゴシック" panose="020B0600070205080204" pitchFamily="34" charset="-128"/>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3600">
                <a:solidFill>
                  <a:srgbClr val="FF6600"/>
                </a:solidFill>
                <a:latin typeface="Arial" panose="020B0604020202020204" pitchFamily="34" charset="0"/>
                <a:ea typeface="ＭＳ Ｐゴシック" panose="020B0600070205080204" pitchFamily="34" charset="-128"/>
              </a:defRPr>
            </a:lvl9pPr>
          </a:lstStyle>
          <a:p>
            <a:pPr>
              <a:defRPr/>
            </a:pPr>
            <a:r>
              <a:rPr lang="en-US" dirty="0" smtClean="0"/>
              <a:t>Flip-Flop Characteristic Equations</a:t>
            </a:r>
          </a:p>
        </p:txBody>
      </p:sp>
    </p:spTree>
    <p:custDataLst>
      <p:tags r:id="rId1"/>
    </p:custDataLst>
    <p:extLst>
      <p:ext uri="{BB962C8B-B14F-4D97-AF65-F5344CB8AC3E}">
        <p14:creationId xmlns:p14="http://schemas.microsoft.com/office/powerpoint/2010/main" val="3963894884"/>
      </p:ext>
    </p:extLst>
  </p:cSld>
  <p:clrMapOvr>
    <a:masterClrMapping/>
  </p:clrMapOvr>
  <p:transition spd="med" advTm="57863"/>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up)">
                                      <p:cBhvr>
                                        <p:cTn id="24" dur="500"/>
                                        <p:tgtEl>
                                          <p:spTgt spid="24"/>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left)">
                                      <p:cBhvr>
                                        <p:cTn id="33" dur="500"/>
                                        <p:tgtEl>
                                          <p:spTgt spid="42"/>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up)">
                                      <p:cBhvr>
                                        <p:cTn id="37" dur="500"/>
                                        <p:tgtEl>
                                          <p:spTgt spid="56"/>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left)">
                                      <p:cBhvr>
                                        <p:cTn id="4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57"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5CAA986-1F47-453C-9F63-305FED33B4C1}"/>
              </a:ext>
            </a:extLst>
          </p:cNvPr>
          <p:cNvSpPr>
            <a:spLocks noGrp="1"/>
          </p:cNvSpPr>
          <p:nvPr>
            <p:ph type="sldNum" idx="12"/>
          </p:nvPr>
        </p:nvSpPr>
        <p:spPr/>
        <p:txBody>
          <a:bodyPr/>
          <a:lstStyle/>
          <a:p>
            <a:fld id="{D05E066A-AE71-4686-9EEE-9E6772D35DF4}" type="slidenum">
              <a:rPr lang="en-MY" altLang="en-US"/>
              <a:pPr/>
              <a:t>21</a:t>
            </a:fld>
            <a:endParaRPr lang="en-MY" altLang="en-US"/>
          </a:p>
        </p:txBody>
      </p:sp>
      <p:sp>
        <p:nvSpPr>
          <p:cNvPr id="25601" name="Rectangle 1">
            <a:extLst>
              <a:ext uri="{FF2B5EF4-FFF2-40B4-BE49-F238E27FC236}">
                <a16:creationId xmlns:a16="http://schemas.microsoft.com/office/drawing/2014/main" id="{11A5D897-0C32-41DC-BA24-F917D05649B5}"/>
              </a:ext>
            </a:extLst>
          </p:cNvPr>
          <p:cNvSpPr>
            <a:spLocks noGrp="1" noChangeArrowheads="1"/>
          </p:cNvSpPr>
          <p:nvPr>
            <p:ph type="title"/>
          </p:nvPr>
        </p:nvSpPr>
        <p:spPr>
          <a:xfrm>
            <a:off x="503238" y="301625"/>
            <a:ext cx="8205787" cy="74295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Propagation Delay</a:t>
            </a:r>
          </a:p>
        </p:txBody>
      </p:sp>
      <p:sp>
        <p:nvSpPr>
          <p:cNvPr id="25602" name="Rectangle 2">
            <a:extLst>
              <a:ext uri="{FF2B5EF4-FFF2-40B4-BE49-F238E27FC236}">
                <a16:creationId xmlns:a16="http://schemas.microsoft.com/office/drawing/2014/main" id="{81AFCFA2-DA3B-4A9A-BCEB-B7102B97FD2D}"/>
              </a:ext>
            </a:extLst>
          </p:cNvPr>
          <p:cNvSpPr>
            <a:spLocks noGrp="1" noChangeArrowheads="1"/>
          </p:cNvSpPr>
          <p:nvPr>
            <p:ph type="body" idx="1"/>
          </p:nvPr>
        </p:nvSpPr>
        <p:spPr>
          <a:xfrm>
            <a:off x="287338" y="1223963"/>
            <a:ext cx="9504362" cy="5608637"/>
          </a:xfrm>
          <a:ln/>
        </p:spPr>
        <p:txBody>
          <a:bodyPr/>
          <a:lstStyle/>
          <a:p>
            <a:pPr marL="341313" indent="-339725">
              <a:buFont typeface="Symbol" panose="05050102010706020507" pitchFamily="18"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5250" algn="l"/>
                <a:tab pos="9434513" algn="l"/>
              </a:tabLst>
            </a:pPr>
            <a:r>
              <a:rPr lang="en-MY" altLang="en-US"/>
              <a:t>  A propagation delay time is the interval of time required after an input signal has been applied for the resulting output change to occur.</a:t>
            </a:r>
          </a:p>
          <a:p>
            <a:pPr marL="341313" indent="-339725">
              <a:buFont typeface="Symbol" panose="05050102010706020507" pitchFamily="18"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5250" algn="l"/>
                <a:tab pos="9434513" algn="l"/>
              </a:tabLst>
            </a:pPr>
            <a:r>
              <a:rPr lang="en-MY" altLang="en-US"/>
              <a:t>  Two definitions of propagation delay times:</a:t>
            </a:r>
          </a:p>
          <a:p>
            <a:pPr marL="341313" indent="-339725">
              <a:buFont typeface="Arial" panose="020B0604020202020204" pitchFamily="34" charset="0"/>
              <a:buAutoNum type="arabicPeriod"/>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5250" algn="l"/>
                <a:tab pos="9434513" algn="l"/>
              </a:tabLst>
            </a:pPr>
            <a:r>
              <a:rPr lang="en-MY" altLang="en-US"/>
              <a:t> Propagation delay </a:t>
            </a:r>
            <a:r>
              <a:rPr lang="en-MY" altLang="en-US" b="1" i="1"/>
              <a:t>t</a:t>
            </a:r>
            <a:r>
              <a:rPr lang="en-MY" altLang="en-US" b="1" i="1" baseline="-33000"/>
              <a:t>PLH</a:t>
            </a:r>
            <a:r>
              <a:rPr lang="en-MY" altLang="en-US"/>
              <a:t> as measured from the triggering edge of clock pulse to the LOW-to-HIGH transition at the output. See figure (a) in the next slide.</a:t>
            </a:r>
          </a:p>
          <a:p>
            <a:pPr marL="341313" indent="-339725">
              <a:buFont typeface="Arial" panose="020B0604020202020204" pitchFamily="34" charset="0"/>
              <a:buAutoNum type="arabicPeriod"/>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5250" algn="l"/>
                <a:tab pos="9434513" algn="l"/>
              </a:tabLst>
            </a:pPr>
            <a:r>
              <a:rPr lang="en-MY" altLang="en-US"/>
              <a:t> Propagation delay</a:t>
            </a:r>
            <a:r>
              <a:rPr lang="en-MY" altLang="en-US" b="1"/>
              <a:t> </a:t>
            </a:r>
            <a:r>
              <a:rPr lang="en-MY" altLang="en-US" b="1" i="1"/>
              <a:t>t</a:t>
            </a:r>
            <a:r>
              <a:rPr lang="en-MY" altLang="en-US" b="1" i="1" baseline="-33000"/>
              <a:t>PHL</a:t>
            </a:r>
            <a:r>
              <a:rPr lang="en-MY" altLang="en-US"/>
              <a:t> as measured from the triggering edge of clock pulse to the HIGH-to-LOW  transition at the output. See figure (b) in the next slide.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A41B422A-87BA-4C02-8B91-FE64BE437217}"/>
              </a:ext>
            </a:extLst>
          </p:cNvPr>
          <p:cNvSpPr>
            <a:spLocks noGrp="1"/>
          </p:cNvSpPr>
          <p:nvPr>
            <p:ph type="sldNum" idx="12"/>
          </p:nvPr>
        </p:nvSpPr>
        <p:spPr/>
        <p:txBody>
          <a:bodyPr/>
          <a:lstStyle/>
          <a:p>
            <a:fld id="{68D238E1-8E62-4626-B64D-8212A57EBCF2}" type="slidenum">
              <a:rPr lang="en-MY" altLang="en-US"/>
              <a:pPr/>
              <a:t>22</a:t>
            </a:fld>
            <a:endParaRPr lang="en-MY" altLang="en-US"/>
          </a:p>
        </p:txBody>
      </p:sp>
      <p:sp>
        <p:nvSpPr>
          <p:cNvPr id="26625" name="Rectangle 1">
            <a:extLst>
              <a:ext uri="{FF2B5EF4-FFF2-40B4-BE49-F238E27FC236}">
                <a16:creationId xmlns:a16="http://schemas.microsoft.com/office/drawing/2014/main" id="{F39AAEB3-D17D-445A-932F-6C5D7BFBADD0}"/>
              </a:ext>
            </a:extLst>
          </p:cNvPr>
          <p:cNvSpPr>
            <a:spLocks noGrp="1" noChangeArrowheads="1"/>
          </p:cNvSpPr>
          <p:nvPr>
            <p:ph type="title"/>
          </p:nvPr>
        </p:nvSpPr>
        <p:spPr>
          <a:xfrm>
            <a:off x="577850" y="720725"/>
            <a:ext cx="8205788" cy="1163638"/>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Timing diagram to illustrate the propagation delay times </a:t>
            </a:r>
            <a:r>
              <a:rPr lang="en-MY" altLang="en-US" i="1"/>
              <a:t>t</a:t>
            </a:r>
            <a:r>
              <a:rPr lang="en-MY" altLang="en-US" i="1" baseline="-33000"/>
              <a:t>PLH</a:t>
            </a:r>
            <a:r>
              <a:rPr lang="en-MY" altLang="en-US"/>
              <a:t> and </a:t>
            </a:r>
            <a:r>
              <a:rPr lang="en-MY" altLang="en-US" b="1" i="1"/>
              <a:t>t</a:t>
            </a:r>
            <a:r>
              <a:rPr lang="en-MY" altLang="en-US" b="1" i="1" baseline="-33000"/>
              <a:t>PHL</a:t>
            </a:r>
          </a:p>
        </p:txBody>
      </p:sp>
      <p:sp>
        <p:nvSpPr>
          <p:cNvPr id="26626" name="Rectangle 2">
            <a:extLst>
              <a:ext uri="{FF2B5EF4-FFF2-40B4-BE49-F238E27FC236}">
                <a16:creationId xmlns:a16="http://schemas.microsoft.com/office/drawing/2014/main" id="{B58AE0FA-8E52-4BB0-AA15-2FE614B2FCED}"/>
              </a:ext>
            </a:extLst>
          </p:cNvPr>
          <p:cNvSpPr>
            <a:spLocks noGrp="1" noChangeArrowheads="1"/>
          </p:cNvSpPr>
          <p:nvPr>
            <p:ph type="body" idx="1"/>
          </p:nvPr>
        </p:nvSpPr>
        <p:spPr>
          <a:xfrm>
            <a:off x="1584325" y="5543550"/>
            <a:ext cx="8132763" cy="752475"/>
          </a:xfrm>
          <a:ln/>
        </p:spPr>
        <p:txBody>
          <a:bodyPr/>
          <a:lstStyle/>
          <a:p>
            <a:pPr indent="-339725">
              <a:buClrTx/>
              <a:buFontTx/>
              <a:buNone/>
              <a:tabLst>
                <a:tab pos="34290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pPr>
            <a:r>
              <a:rPr lang="en-MY" altLang="en-US" sz="3600" i="1"/>
              <a:t>t</a:t>
            </a:r>
            <a:r>
              <a:rPr lang="en-MY" altLang="en-US" sz="3600" i="1" baseline="-33000"/>
              <a:t>PLH</a:t>
            </a:r>
            <a:r>
              <a:rPr lang="en-MY" altLang="en-US" sz="3600"/>
              <a:t>									    </a:t>
            </a:r>
            <a:r>
              <a:rPr lang="en-MY" altLang="en-US" sz="3600" i="1"/>
              <a:t>t</a:t>
            </a:r>
            <a:r>
              <a:rPr lang="en-MY" altLang="en-US" sz="3600" i="1" baseline="-33000"/>
              <a:t>PHL</a:t>
            </a:r>
          </a:p>
        </p:txBody>
      </p:sp>
      <p:pic>
        <p:nvPicPr>
          <p:cNvPr id="26627" name="Picture 3">
            <a:extLst>
              <a:ext uri="{FF2B5EF4-FFF2-40B4-BE49-F238E27FC236}">
                <a16:creationId xmlns:a16="http://schemas.microsoft.com/office/drawing/2014/main" id="{D798F9DC-F818-4BB4-B2F2-61B7995846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3" y="2532063"/>
            <a:ext cx="9936162" cy="30495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B05891A5-9B79-4E6D-B545-FF926F14E11F}"/>
              </a:ext>
            </a:extLst>
          </p:cNvPr>
          <p:cNvSpPr>
            <a:spLocks noGrp="1"/>
          </p:cNvSpPr>
          <p:nvPr>
            <p:ph type="sldNum" idx="12"/>
          </p:nvPr>
        </p:nvSpPr>
        <p:spPr/>
        <p:txBody>
          <a:bodyPr/>
          <a:lstStyle/>
          <a:p>
            <a:fld id="{27A69C94-AEE5-45D8-B3F2-384C15B1D1B3}" type="slidenum">
              <a:rPr lang="en-MY" altLang="en-US"/>
              <a:pPr/>
              <a:t>23</a:t>
            </a:fld>
            <a:endParaRPr lang="en-MY" altLang="en-US"/>
          </a:p>
        </p:txBody>
      </p:sp>
      <p:sp>
        <p:nvSpPr>
          <p:cNvPr id="27649" name="Rectangle 1">
            <a:extLst>
              <a:ext uri="{FF2B5EF4-FFF2-40B4-BE49-F238E27FC236}">
                <a16:creationId xmlns:a16="http://schemas.microsoft.com/office/drawing/2014/main" id="{9D7CCD50-C384-46C7-89B6-210A5D3A3302}"/>
              </a:ext>
            </a:extLst>
          </p:cNvPr>
          <p:cNvSpPr>
            <a:spLocks noGrp="1" noChangeArrowheads="1"/>
          </p:cNvSpPr>
          <p:nvPr>
            <p:ph type="title"/>
          </p:nvPr>
        </p:nvSpPr>
        <p:spPr>
          <a:xfrm>
            <a:off x="503238" y="301625"/>
            <a:ext cx="8205787" cy="74295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Setup Time</a:t>
            </a:r>
          </a:p>
        </p:txBody>
      </p:sp>
      <p:sp>
        <p:nvSpPr>
          <p:cNvPr id="27650" name="Rectangle 2">
            <a:extLst>
              <a:ext uri="{FF2B5EF4-FFF2-40B4-BE49-F238E27FC236}">
                <a16:creationId xmlns:a16="http://schemas.microsoft.com/office/drawing/2014/main" id="{E4462F83-809E-4BA5-AF72-19AFBE0ADF04}"/>
              </a:ext>
            </a:extLst>
          </p:cNvPr>
          <p:cNvSpPr>
            <a:spLocks noGrp="1" noChangeArrowheads="1"/>
          </p:cNvSpPr>
          <p:nvPr>
            <p:ph type="body" idx="1"/>
          </p:nvPr>
        </p:nvSpPr>
        <p:spPr>
          <a:xfrm>
            <a:off x="503238" y="1008063"/>
            <a:ext cx="9069387" cy="2879725"/>
          </a:xfrm>
          <a:ln/>
        </p:spPr>
        <p:txBody>
          <a:bodyPr/>
          <a:lstStyle/>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MY" altLang="en-US"/>
              <a:t>   The setup time </a:t>
            </a:r>
            <a:r>
              <a:rPr lang="en-MY" altLang="en-US" b="1" i="1"/>
              <a:t>t</a:t>
            </a:r>
            <a:r>
              <a:rPr lang="en-MY" altLang="en-US" b="1" i="1" baseline="-33000"/>
              <a:t>s</a:t>
            </a:r>
            <a:r>
              <a:rPr lang="en-MY" altLang="en-US"/>
              <a:t> is the minimum interval required for the logic levels to be maintained constantly on the inputs (J and K, or D) prior to the triggering edge of the clock pulse in order for the levels to be reliably clocked into the flip-flop.</a:t>
            </a:r>
          </a:p>
        </p:txBody>
      </p:sp>
      <p:pic>
        <p:nvPicPr>
          <p:cNvPr id="27651" name="Picture 3">
            <a:extLst>
              <a:ext uri="{FF2B5EF4-FFF2-40B4-BE49-F238E27FC236}">
                <a16:creationId xmlns:a16="http://schemas.microsoft.com/office/drawing/2014/main" id="{B1C72C22-E8B6-4700-8B3B-9C067CBE22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25" y="4037013"/>
            <a:ext cx="7854950" cy="3019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D8630812-E7B0-4A5C-A692-051AA5E1FDD5}"/>
              </a:ext>
            </a:extLst>
          </p:cNvPr>
          <p:cNvSpPr>
            <a:spLocks noGrp="1"/>
          </p:cNvSpPr>
          <p:nvPr>
            <p:ph type="sldNum" idx="12"/>
          </p:nvPr>
        </p:nvSpPr>
        <p:spPr/>
        <p:txBody>
          <a:bodyPr/>
          <a:lstStyle/>
          <a:p>
            <a:fld id="{9D230C71-6B11-451E-9C09-6B58E349E156}" type="slidenum">
              <a:rPr lang="en-MY" altLang="en-US"/>
              <a:pPr/>
              <a:t>24</a:t>
            </a:fld>
            <a:endParaRPr lang="en-MY" altLang="en-US"/>
          </a:p>
        </p:txBody>
      </p:sp>
      <p:sp>
        <p:nvSpPr>
          <p:cNvPr id="28673" name="Rectangle 1">
            <a:extLst>
              <a:ext uri="{FF2B5EF4-FFF2-40B4-BE49-F238E27FC236}">
                <a16:creationId xmlns:a16="http://schemas.microsoft.com/office/drawing/2014/main" id="{B91BE8C7-B4CA-4164-9ACD-19E6A5AA443E}"/>
              </a:ext>
            </a:extLst>
          </p:cNvPr>
          <p:cNvSpPr>
            <a:spLocks noGrp="1" noChangeArrowheads="1"/>
          </p:cNvSpPr>
          <p:nvPr>
            <p:ph type="title"/>
          </p:nvPr>
        </p:nvSpPr>
        <p:spPr>
          <a:xfrm>
            <a:off x="503238" y="301625"/>
            <a:ext cx="8205787" cy="74295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Hold Time</a:t>
            </a:r>
          </a:p>
        </p:txBody>
      </p:sp>
      <p:sp>
        <p:nvSpPr>
          <p:cNvPr id="28674" name="Rectangle 2">
            <a:extLst>
              <a:ext uri="{FF2B5EF4-FFF2-40B4-BE49-F238E27FC236}">
                <a16:creationId xmlns:a16="http://schemas.microsoft.com/office/drawing/2014/main" id="{44B95D10-3101-43ED-AAA7-F8ECB0884A0C}"/>
              </a:ext>
            </a:extLst>
          </p:cNvPr>
          <p:cNvSpPr>
            <a:spLocks noGrp="1" noChangeArrowheads="1"/>
          </p:cNvSpPr>
          <p:nvPr>
            <p:ph type="body" idx="1"/>
          </p:nvPr>
        </p:nvSpPr>
        <p:spPr>
          <a:xfrm>
            <a:off x="360363" y="1044575"/>
            <a:ext cx="9504362" cy="2339975"/>
          </a:xfrm>
          <a:ln/>
        </p:spPr>
        <p:txBody>
          <a:bodyPr/>
          <a:lstStyle/>
          <a:p>
            <a:pPr marL="341313" indent="-339725">
              <a:buFont typeface="Symbol" panose="05050102010706020507" pitchFamily="18"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5250" algn="l"/>
                <a:tab pos="9434513" algn="l"/>
              </a:tabLst>
            </a:pPr>
            <a:r>
              <a:rPr lang="en-MY" altLang="en-US"/>
              <a:t>  The hold time </a:t>
            </a:r>
            <a:r>
              <a:rPr lang="en-MY" altLang="en-US" b="1" i="1"/>
              <a:t>t</a:t>
            </a:r>
            <a:r>
              <a:rPr lang="en-MY" altLang="en-US" b="1" i="1" baseline="-33000"/>
              <a:t>h</a:t>
            </a:r>
            <a:r>
              <a:rPr lang="en-MY" altLang="en-US" b="1" i="1"/>
              <a:t> </a:t>
            </a:r>
            <a:r>
              <a:rPr lang="en-MY" altLang="en-US"/>
              <a:t>is the minimum interval required for the logic levels to remain on the inputs after the triggering edge of the clock pulse in order for the levels to be reliably clocked into the flip-flop.</a:t>
            </a:r>
          </a:p>
        </p:txBody>
      </p:sp>
      <p:pic>
        <p:nvPicPr>
          <p:cNvPr id="28675" name="Picture 3">
            <a:extLst>
              <a:ext uri="{FF2B5EF4-FFF2-40B4-BE49-F238E27FC236}">
                <a16:creationId xmlns:a16="http://schemas.microsoft.com/office/drawing/2014/main" id="{5CE3EA02-1643-4A56-BDB9-802FDBDD2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75" y="3286125"/>
            <a:ext cx="8780463" cy="35544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 name="Slide Number Placeholder 5">
            <a:extLst>
              <a:ext uri="{FF2B5EF4-FFF2-40B4-BE49-F238E27FC236}">
                <a16:creationId xmlns:a16="http://schemas.microsoft.com/office/drawing/2014/main" id="{F1CB6CB2-BF59-417B-8BC6-F05267179B5A}"/>
              </a:ext>
            </a:extLst>
          </p:cNvPr>
          <p:cNvSpPr>
            <a:spLocks noGrp="1"/>
          </p:cNvSpPr>
          <p:nvPr>
            <p:ph type="sldNum" idx="12"/>
          </p:nvPr>
        </p:nvSpPr>
        <p:spPr/>
        <p:txBody>
          <a:bodyPr/>
          <a:lstStyle/>
          <a:p>
            <a:fld id="{31D58927-C8B0-4067-AE88-45E057A00662}" type="slidenum">
              <a:rPr lang="en-MY" altLang="en-US"/>
              <a:pPr/>
              <a:t>25</a:t>
            </a:fld>
            <a:endParaRPr lang="en-MY" altLang="en-US"/>
          </a:p>
        </p:txBody>
      </p:sp>
      <p:sp>
        <p:nvSpPr>
          <p:cNvPr id="29697" name="Rectangle 1">
            <a:extLst>
              <a:ext uri="{FF2B5EF4-FFF2-40B4-BE49-F238E27FC236}">
                <a16:creationId xmlns:a16="http://schemas.microsoft.com/office/drawing/2014/main" id="{1B3A4AAB-EA52-4C19-AB80-C1FE5E3858FD}"/>
              </a:ext>
            </a:extLst>
          </p:cNvPr>
          <p:cNvSpPr>
            <a:spLocks noGrp="1" noChangeArrowheads="1"/>
          </p:cNvSpPr>
          <p:nvPr>
            <p:ph type="title"/>
          </p:nvPr>
        </p:nvSpPr>
        <p:spPr>
          <a:xfrm>
            <a:off x="506413" y="503238"/>
            <a:ext cx="8205787" cy="1584325"/>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Comparison of operating parameters for four IC families of flip-flops of the same type at 25</a:t>
            </a:r>
            <a:r>
              <a:rPr lang="en-MY" altLang="en-US">
                <a:latin typeface="Symbol" panose="05050102010706020507" pitchFamily="18" charset="2"/>
              </a:rPr>
              <a:t></a:t>
            </a:r>
            <a:r>
              <a:rPr lang="en-MY" altLang="en-US"/>
              <a:t>C</a:t>
            </a:r>
          </a:p>
        </p:txBody>
      </p:sp>
      <p:graphicFrame>
        <p:nvGraphicFramePr>
          <p:cNvPr id="29698" name="Group 2">
            <a:extLst>
              <a:ext uri="{FF2B5EF4-FFF2-40B4-BE49-F238E27FC236}">
                <a16:creationId xmlns:a16="http://schemas.microsoft.com/office/drawing/2014/main" id="{0999462D-315F-408B-A7D3-6E2F0C6C020B}"/>
              </a:ext>
            </a:extLst>
          </p:cNvPr>
          <p:cNvGraphicFramePr>
            <a:graphicFrameLocks noGrp="1"/>
          </p:cNvGraphicFramePr>
          <p:nvPr/>
        </p:nvGraphicFramePr>
        <p:xfrm>
          <a:off x="476250" y="2428875"/>
          <a:ext cx="9072563" cy="3825878"/>
        </p:xfrm>
        <a:graphic>
          <a:graphicData uri="http://schemas.openxmlformats.org/drawingml/2006/table">
            <a:tbl>
              <a:tblPr/>
              <a:tblGrid>
                <a:gridCol w="2771775">
                  <a:extLst>
                    <a:ext uri="{9D8B030D-6E8A-4147-A177-3AD203B41FA5}">
                      <a16:colId xmlns:a16="http://schemas.microsoft.com/office/drawing/2014/main" val="141166222"/>
                    </a:ext>
                  </a:extLst>
                </a:gridCol>
                <a:gridCol w="1687513">
                  <a:extLst>
                    <a:ext uri="{9D8B030D-6E8A-4147-A177-3AD203B41FA5}">
                      <a16:colId xmlns:a16="http://schemas.microsoft.com/office/drawing/2014/main" val="3526077753"/>
                    </a:ext>
                  </a:extLst>
                </a:gridCol>
                <a:gridCol w="1589087">
                  <a:extLst>
                    <a:ext uri="{9D8B030D-6E8A-4147-A177-3AD203B41FA5}">
                      <a16:colId xmlns:a16="http://schemas.microsoft.com/office/drawing/2014/main" val="696947027"/>
                    </a:ext>
                  </a:extLst>
                </a:gridCol>
                <a:gridCol w="1608138">
                  <a:extLst>
                    <a:ext uri="{9D8B030D-6E8A-4147-A177-3AD203B41FA5}">
                      <a16:colId xmlns:a16="http://schemas.microsoft.com/office/drawing/2014/main" val="313330371"/>
                    </a:ext>
                  </a:extLst>
                </a:gridCol>
                <a:gridCol w="1416050">
                  <a:extLst>
                    <a:ext uri="{9D8B030D-6E8A-4147-A177-3AD203B41FA5}">
                      <a16:colId xmlns:a16="http://schemas.microsoft.com/office/drawing/2014/main" val="976952867"/>
                    </a:ext>
                  </a:extLst>
                </a:gridCol>
              </a:tblGrid>
              <a:tr h="598488">
                <a:tc>
                  <a:txBody>
                    <a:bodyPr/>
                    <a:lstStyle>
                      <a:lvl1pPr>
                        <a:spcBef>
                          <a:spcPts val="1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Arial" panose="020B0604020202020204" pitchFamily="34" charset="0"/>
                          <a:ea typeface="ＭＳ Ｐゴシック" panose="020B0600070205080204" pitchFamily="34" charset="-128"/>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Arial" panose="020B0604020202020204" pitchFamily="34" charset="0"/>
                          <a:ea typeface="ＭＳ Ｐゴシック" panose="020B0600070205080204" pitchFamily="34" charset="-128"/>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Arial" panose="020B0604020202020204" pitchFamily="34" charset="0"/>
                          <a:ea typeface="ＭＳ Ｐゴシック" panose="020B0600070205080204" pitchFamily="34" charset="-128"/>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9pPr>
                    </a:lstStyle>
                    <a:p>
                      <a:pPr marL="0" marR="0" lvl="0" indent="0" algn="l" defTabSz="449263" rtl="0" eaLnBrk="1" fontAlgn="base" latinLnBrk="0" hangingPunct="0">
                        <a:lnSpc>
                          <a:spcPct val="81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endParaRPr kumimoji="0" lang="en-MY" altLang="en-US" sz="1800" b="0" i="0" u="none" strike="noStrike" cap="none" normalizeH="0" baseline="0" dirty="0">
                        <a:ln>
                          <a:noFill/>
                        </a:ln>
                        <a:solidFill>
                          <a:srgbClr val="000000"/>
                        </a:solidFill>
                        <a:effectLst/>
                        <a:latin typeface="Arial" panose="020B0604020202020204" pitchFamily="34" charset="0"/>
                        <a:ea typeface="ＭＳ Ｐゴシック" panose="020B0600070205080204" pitchFamily="34" charset="-128"/>
                      </a:endParaRPr>
                    </a:p>
                  </a:txBody>
                  <a:tcPr marL="90000" marR="90000" marT="120114"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gridSpan="2">
                  <a:txBody>
                    <a:bodyPr/>
                    <a:lstStyle>
                      <a:lvl1pPr>
                        <a:spcBef>
                          <a:spcPts val="1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Arial" panose="020B0604020202020204" pitchFamily="34" charset="0"/>
                          <a:ea typeface="ＭＳ Ｐゴシック" panose="020B0600070205080204" pitchFamily="34" charset="-128"/>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Arial" panose="020B0604020202020204" pitchFamily="34" charset="0"/>
                          <a:ea typeface="ＭＳ Ｐゴシック" panose="020B0600070205080204" pitchFamily="34" charset="-128"/>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Arial" panose="020B0604020202020204" pitchFamily="34" charset="0"/>
                          <a:ea typeface="ＭＳ Ｐゴシック" panose="020B0600070205080204" pitchFamily="34" charset="-128"/>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9pPr>
                    </a:lstStyle>
                    <a:p>
                      <a:pPr marL="0" marR="0" lvl="0" indent="0" algn="ctr"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kumimoji="0" lang="en-MY" altLang="en-US" sz="24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CMOS</a:t>
                      </a:r>
                    </a:p>
                  </a:txBody>
                  <a:tcPr marL="90000" marR="90000" marT="107664"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hMerge="1">
                  <a:txBody>
                    <a:bodyPr/>
                    <a:lstStyle/>
                    <a:p>
                      <a:endParaRPr lang="en-MY"/>
                    </a:p>
                  </a:txBody>
                  <a:tcPr/>
                </a:tc>
                <a:tc gridSpan="2">
                  <a:txBody>
                    <a:bodyPr/>
                    <a:lstStyle>
                      <a:lvl1pPr>
                        <a:spcBef>
                          <a:spcPts val="1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Arial" panose="020B0604020202020204" pitchFamily="34" charset="0"/>
                          <a:ea typeface="ＭＳ Ｐゴシック" panose="020B0600070205080204" pitchFamily="34" charset="-128"/>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Arial" panose="020B0604020202020204" pitchFamily="34" charset="0"/>
                          <a:ea typeface="ＭＳ Ｐゴシック" panose="020B0600070205080204" pitchFamily="34" charset="-128"/>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Arial" panose="020B0604020202020204" pitchFamily="34" charset="0"/>
                          <a:ea typeface="ＭＳ Ｐゴシック" panose="020B0600070205080204" pitchFamily="34" charset="-128"/>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9pPr>
                    </a:lstStyle>
                    <a:p>
                      <a:pPr marL="0" marR="0" lvl="0" indent="0" algn="ctr"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kumimoji="0" lang="en-MY" altLang="en-US" sz="24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Bipolar (TTL)</a:t>
                      </a:r>
                    </a:p>
                  </a:txBody>
                  <a:tcPr marL="90000" marR="90000" marT="107664"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hMerge="1">
                  <a:txBody>
                    <a:bodyPr/>
                    <a:lstStyle/>
                    <a:p>
                      <a:endParaRPr lang="en-MY"/>
                    </a:p>
                  </a:txBody>
                  <a:tcPr/>
                </a:tc>
                <a:extLst>
                  <a:ext uri="{0D108BD9-81ED-4DB2-BD59-A6C34878D82A}">
                    <a16:rowId xmlns:a16="http://schemas.microsoft.com/office/drawing/2014/main" val="719569092"/>
                  </a:ext>
                </a:extLst>
              </a:tr>
              <a:tr h="598488">
                <a:tc>
                  <a:txBody>
                    <a:bodyPr/>
                    <a:lstStyle>
                      <a:lvl1pPr>
                        <a:spcBef>
                          <a:spcPts val="1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Arial" panose="020B0604020202020204" pitchFamily="34" charset="0"/>
                          <a:ea typeface="ＭＳ Ｐゴシック" panose="020B0600070205080204" pitchFamily="34" charset="-128"/>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Arial" panose="020B0604020202020204" pitchFamily="34" charset="0"/>
                          <a:ea typeface="ＭＳ Ｐゴシック" panose="020B0600070205080204" pitchFamily="34" charset="-128"/>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Arial" panose="020B0604020202020204" pitchFamily="34" charset="0"/>
                          <a:ea typeface="ＭＳ Ｐゴシック" panose="020B0600070205080204" pitchFamily="34" charset="-128"/>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kumimoji="0" lang="en-MY" altLang="en-US" sz="24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Parameter</a:t>
                      </a:r>
                    </a:p>
                  </a:txBody>
                  <a:tcPr marL="90000" marR="90000" marT="107664"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Arial" panose="020B0604020202020204" pitchFamily="34" charset="0"/>
                          <a:ea typeface="ＭＳ Ｐゴシック" panose="020B0600070205080204" pitchFamily="34" charset="-128"/>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Arial" panose="020B0604020202020204" pitchFamily="34" charset="0"/>
                          <a:ea typeface="ＭＳ Ｐゴシック" panose="020B0600070205080204" pitchFamily="34" charset="-128"/>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Arial" panose="020B0604020202020204" pitchFamily="34" charset="0"/>
                          <a:ea typeface="ＭＳ Ｐゴシック" panose="020B0600070205080204" pitchFamily="34" charset="-128"/>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9pPr>
                    </a:lstStyle>
                    <a:p>
                      <a:pPr marL="0" marR="0" lvl="0" indent="0" algn="ctr"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kumimoji="0" lang="en-MY" altLang="en-US" sz="24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74HC74A</a:t>
                      </a:r>
                    </a:p>
                  </a:txBody>
                  <a:tcPr marL="90000" marR="90000" marT="107664"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Arial" panose="020B0604020202020204" pitchFamily="34" charset="0"/>
                          <a:ea typeface="ＭＳ Ｐゴシック" panose="020B0600070205080204" pitchFamily="34" charset="-128"/>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Arial" panose="020B0604020202020204" pitchFamily="34" charset="0"/>
                          <a:ea typeface="ＭＳ Ｐゴシック" panose="020B0600070205080204" pitchFamily="34" charset="-128"/>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Arial" panose="020B0604020202020204" pitchFamily="34" charset="0"/>
                          <a:ea typeface="ＭＳ Ｐゴシック" panose="020B0600070205080204" pitchFamily="34" charset="-128"/>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9pPr>
                    </a:lstStyle>
                    <a:p>
                      <a:pPr marL="0" marR="0" lvl="0" indent="0" algn="ctr"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kumimoji="0" lang="en-MY" altLang="en-US" sz="24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74HC74</a:t>
                      </a:r>
                    </a:p>
                  </a:txBody>
                  <a:tcPr marL="90000" marR="90000" marT="107664"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Arial" panose="020B0604020202020204" pitchFamily="34" charset="0"/>
                          <a:ea typeface="ＭＳ Ｐゴシック" panose="020B0600070205080204" pitchFamily="34" charset="-128"/>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Arial" panose="020B0604020202020204" pitchFamily="34" charset="0"/>
                          <a:ea typeface="ＭＳ Ｐゴシック" panose="020B0600070205080204" pitchFamily="34" charset="-128"/>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Arial" panose="020B0604020202020204" pitchFamily="34" charset="0"/>
                          <a:ea typeface="ＭＳ Ｐゴシック" panose="020B0600070205080204" pitchFamily="34" charset="-128"/>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9pPr>
                    </a:lstStyle>
                    <a:p>
                      <a:pPr marL="0" marR="0" lvl="0" indent="0" algn="ctr"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kumimoji="0" lang="en-MY" altLang="en-US" sz="24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74LS74A</a:t>
                      </a:r>
                    </a:p>
                  </a:txBody>
                  <a:tcPr marL="90000" marR="90000" marT="107664"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Arial" panose="020B0604020202020204" pitchFamily="34" charset="0"/>
                          <a:ea typeface="ＭＳ Ｐゴシック" panose="020B0600070205080204" pitchFamily="34" charset="-128"/>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Arial" panose="020B0604020202020204" pitchFamily="34" charset="0"/>
                          <a:ea typeface="ＭＳ Ｐゴシック" panose="020B0600070205080204" pitchFamily="34" charset="-128"/>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Arial" panose="020B0604020202020204" pitchFamily="34" charset="0"/>
                          <a:ea typeface="ＭＳ Ｐゴシック" panose="020B0600070205080204" pitchFamily="34" charset="-128"/>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9pPr>
                    </a:lstStyle>
                    <a:p>
                      <a:pPr marL="0" marR="0" lvl="0" indent="0" algn="ctr"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kumimoji="0" lang="en-MY" altLang="en-US" sz="24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74F74</a:t>
                      </a:r>
                    </a:p>
                  </a:txBody>
                  <a:tcPr marL="90000" marR="90000" marT="107664"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387859151"/>
                  </a:ext>
                </a:extLst>
              </a:tr>
              <a:tr h="661988">
                <a:tc>
                  <a:txBody>
                    <a:bodyPr/>
                    <a:lstStyle>
                      <a:lvl1pPr>
                        <a:spcBef>
                          <a:spcPts val="1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Arial" panose="020B0604020202020204" pitchFamily="34" charset="0"/>
                          <a:ea typeface="ＭＳ Ｐゴシック" panose="020B0600070205080204" pitchFamily="34" charset="-128"/>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Arial" panose="020B0604020202020204" pitchFamily="34" charset="0"/>
                          <a:ea typeface="ＭＳ Ｐゴシック" panose="020B0600070205080204" pitchFamily="34" charset="-128"/>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Arial" panose="020B0604020202020204" pitchFamily="34" charset="0"/>
                          <a:ea typeface="ＭＳ Ｐゴシック" panose="020B0600070205080204" pitchFamily="34" charset="-128"/>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kumimoji="0" lang="en-MY" altLang="en-US" sz="2400" b="1" i="1" u="none" strike="noStrike" cap="none" normalizeH="0" baseline="0">
                          <a:ln>
                            <a:noFill/>
                          </a:ln>
                          <a:solidFill>
                            <a:srgbClr val="000000"/>
                          </a:solidFill>
                          <a:effectLst/>
                          <a:latin typeface="Arial" panose="020B0604020202020204" pitchFamily="34" charset="0"/>
                          <a:ea typeface="Microsoft YaHei" panose="020B0503020204020204" pitchFamily="34" charset="-122"/>
                        </a:rPr>
                        <a:t>t</a:t>
                      </a:r>
                      <a:r>
                        <a:rPr kumimoji="0" lang="en-MY" altLang="en-US" sz="2400" b="1" i="1" u="none" strike="noStrike" cap="none" normalizeH="0" baseline="-33000">
                          <a:ln>
                            <a:noFill/>
                          </a:ln>
                          <a:solidFill>
                            <a:srgbClr val="000000"/>
                          </a:solidFill>
                          <a:effectLst/>
                          <a:latin typeface="Arial" panose="020B0604020202020204" pitchFamily="34" charset="0"/>
                          <a:ea typeface="Microsoft YaHei" panose="020B0503020204020204" pitchFamily="34" charset="-122"/>
                        </a:rPr>
                        <a:t>PHL</a:t>
                      </a:r>
                      <a:r>
                        <a:rPr kumimoji="0" lang="en-MY" altLang="en-US" sz="24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 (CLK to Q)</a:t>
                      </a:r>
                    </a:p>
                  </a:txBody>
                  <a:tcPr marL="90000" marR="90000" marT="107664"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Bef>
                          <a:spcPts val="1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Arial" panose="020B0604020202020204" pitchFamily="34" charset="0"/>
                          <a:ea typeface="ＭＳ Ｐゴシック" panose="020B0600070205080204" pitchFamily="34" charset="-128"/>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Arial" panose="020B0604020202020204" pitchFamily="34" charset="0"/>
                          <a:ea typeface="ＭＳ Ｐゴシック" panose="020B0600070205080204" pitchFamily="34" charset="-128"/>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Arial" panose="020B0604020202020204" pitchFamily="34" charset="0"/>
                          <a:ea typeface="ＭＳ Ｐゴシック" panose="020B0600070205080204" pitchFamily="34" charset="-128"/>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9pPr>
                    </a:lstStyle>
                    <a:p>
                      <a:pPr marL="0" marR="0" lvl="0" indent="0" algn="ctr"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kumimoji="0" lang="en-MY" altLang="en-US" sz="24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17ns</a:t>
                      </a:r>
                    </a:p>
                  </a:txBody>
                  <a:tcPr marL="90000" marR="90000" marT="107664"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Bef>
                          <a:spcPts val="1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Arial" panose="020B0604020202020204" pitchFamily="34" charset="0"/>
                          <a:ea typeface="ＭＳ Ｐゴシック" panose="020B0600070205080204" pitchFamily="34" charset="-128"/>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Arial" panose="020B0604020202020204" pitchFamily="34" charset="0"/>
                          <a:ea typeface="ＭＳ Ｐゴシック" panose="020B0600070205080204" pitchFamily="34" charset="-128"/>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Arial" panose="020B0604020202020204" pitchFamily="34" charset="0"/>
                          <a:ea typeface="ＭＳ Ｐゴシック" panose="020B0600070205080204" pitchFamily="34" charset="-128"/>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9pPr>
                    </a:lstStyle>
                    <a:p>
                      <a:pPr marL="0" marR="0" lvl="0" indent="0" algn="ctr"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kumimoji="0" lang="en-MY" altLang="en-US" sz="24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4.6ns</a:t>
                      </a:r>
                    </a:p>
                  </a:txBody>
                  <a:tcPr marL="90000" marR="90000" marT="107664"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Bef>
                          <a:spcPts val="1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Arial" panose="020B0604020202020204" pitchFamily="34" charset="0"/>
                          <a:ea typeface="ＭＳ Ｐゴシック" panose="020B0600070205080204" pitchFamily="34" charset="-128"/>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Arial" panose="020B0604020202020204" pitchFamily="34" charset="0"/>
                          <a:ea typeface="ＭＳ Ｐゴシック" panose="020B0600070205080204" pitchFamily="34" charset="-128"/>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Arial" panose="020B0604020202020204" pitchFamily="34" charset="0"/>
                          <a:ea typeface="ＭＳ Ｐゴシック" panose="020B0600070205080204" pitchFamily="34" charset="-128"/>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9pPr>
                    </a:lstStyle>
                    <a:p>
                      <a:pPr marL="0" marR="0" lvl="0" indent="0" algn="ctr"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kumimoji="0" lang="en-MY" altLang="en-US" sz="24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40ns</a:t>
                      </a:r>
                    </a:p>
                  </a:txBody>
                  <a:tcPr marL="90000" marR="90000" marT="107664"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Bef>
                          <a:spcPts val="1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Arial" panose="020B0604020202020204" pitchFamily="34" charset="0"/>
                          <a:ea typeface="ＭＳ Ｐゴシック" panose="020B0600070205080204" pitchFamily="34" charset="-128"/>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Arial" panose="020B0604020202020204" pitchFamily="34" charset="0"/>
                          <a:ea typeface="ＭＳ Ｐゴシック" panose="020B0600070205080204" pitchFamily="34" charset="-128"/>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Arial" panose="020B0604020202020204" pitchFamily="34" charset="0"/>
                          <a:ea typeface="ＭＳ Ｐゴシック" panose="020B0600070205080204" pitchFamily="34" charset="-128"/>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9pPr>
                    </a:lstStyle>
                    <a:p>
                      <a:pPr marL="0" marR="0" lvl="0" indent="0" algn="ctr"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kumimoji="0" lang="en-MY" altLang="en-US" sz="24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6.8ns</a:t>
                      </a:r>
                    </a:p>
                  </a:txBody>
                  <a:tcPr marL="90000" marR="90000" marT="107664"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90454818"/>
                  </a:ext>
                </a:extLst>
              </a:tr>
              <a:tr h="661988">
                <a:tc>
                  <a:txBody>
                    <a:bodyPr/>
                    <a:lstStyle>
                      <a:lvl1pPr>
                        <a:spcBef>
                          <a:spcPts val="1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Arial" panose="020B0604020202020204" pitchFamily="34" charset="0"/>
                          <a:ea typeface="ＭＳ Ｐゴシック" panose="020B0600070205080204" pitchFamily="34" charset="-128"/>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Arial" panose="020B0604020202020204" pitchFamily="34" charset="0"/>
                          <a:ea typeface="ＭＳ Ｐゴシック" panose="020B0600070205080204" pitchFamily="34" charset="-128"/>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Arial" panose="020B0604020202020204" pitchFamily="34" charset="0"/>
                          <a:ea typeface="ＭＳ Ｐゴシック" panose="020B0600070205080204" pitchFamily="34" charset="-128"/>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kumimoji="0" lang="en-MY" altLang="en-US" sz="2400" b="1" i="1" u="none" strike="noStrike" cap="none" normalizeH="0" baseline="0">
                          <a:ln>
                            <a:noFill/>
                          </a:ln>
                          <a:solidFill>
                            <a:srgbClr val="000000"/>
                          </a:solidFill>
                          <a:effectLst/>
                          <a:latin typeface="Arial" panose="020B0604020202020204" pitchFamily="34" charset="0"/>
                          <a:ea typeface="Microsoft YaHei" panose="020B0503020204020204" pitchFamily="34" charset="-122"/>
                        </a:rPr>
                        <a:t>t</a:t>
                      </a:r>
                      <a:r>
                        <a:rPr kumimoji="0" lang="en-MY" altLang="en-US" sz="2400" b="1" i="1" u="none" strike="noStrike" cap="none" normalizeH="0" baseline="-33000">
                          <a:ln>
                            <a:noFill/>
                          </a:ln>
                          <a:solidFill>
                            <a:srgbClr val="000000"/>
                          </a:solidFill>
                          <a:effectLst/>
                          <a:latin typeface="Arial" panose="020B0604020202020204" pitchFamily="34" charset="0"/>
                          <a:ea typeface="Microsoft YaHei" panose="020B0503020204020204" pitchFamily="34" charset="-122"/>
                        </a:rPr>
                        <a:t>PLH</a:t>
                      </a:r>
                      <a:r>
                        <a:rPr kumimoji="0" lang="en-MY" altLang="en-US" sz="24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 (CLK to Q)</a:t>
                      </a:r>
                    </a:p>
                  </a:txBody>
                  <a:tcPr marL="90000" marR="90000" marT="107664"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Arial" panose="020B0604020202020204" pitchFamily="34" charset="0"/>
                          <a:ea typeface="ＭＳ Ｐゴシック" panose="020B0600070205080204" pitchFamily="34" charset="-128"/>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Arial" panose="020B0604020202020204" pitchFamily="34" charset="0"/>
                          <a:ea typeface="ＭＳ Ｐゴシック" panose="020B0600070205080204" pitchFamily="34" charset="-128"/>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Arial" panose="020B0604020202020204" pitchFamily="34" charset="0"/>
                          <a:ea typeface="ＭＳ Ｐゴシック" panose="020B0600070205080204" pitchFamily="34" charset="-128"/>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9pPr>
                    </a:lstStyle>
                    <a:p>
                      <a:pPr marL="0" marR="0" lvl="0" indent="0" algn="ctr"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kumimoji="0" lang="en-MY" altLang="en-US" sz="24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17ns</a:t>
                      </a:r>
                    </a:p>
                  </a:txBody>
                  <a:tcPr marL="90000" marR="90000" marT="107664"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Arial" panose="020B0604020202020204" pitchFamily="34" charset="0"/>
                          <a:ea typeface="ＭＳ Ｐゴシック" panose="020B0600070205080204" pitchFamily="34" charset="-128"/>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Arial" panose="020B0604020202020204" pitchFamily="34" charset="0"/>
                          <a:ea typeface="ＭＳ Ｐゴシック" panose="020B0600070205080204" pitchFamily="34" charset="-128"/>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Arial" panose="020B0604020202020204" pitchFamily="34" charset="0"/>
                          <a:ea typeface="ＭＳ Ｐゴシック" panose="020B0600070205080204" pitchFamily="34" charset="-128"/>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9pPr>
                    </a:lstStyle>
                    <a:p>
                      <a:pPr marL="0" marR="0" lvl="0" indent="0" algn="ctr"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kumimoji="0" lang="en-MY" altLang="en-US" sz="24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4.6ns</a:t>
                      </a:r>
                    </a:p>
                  </a:txBody>
                  <a:tcPr marL="90000" marR="90000" marT="107664"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Arial" panose="020B0604020202020204" pitchFamily="34" charset="0"/>
                          <a:ea typeface="ＭＳ Ｐゴシック" panose="020B0600070205080204" pitchFamily="34" charset="-128"/>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Arial" panose="020B0604020202020204" pitchFamily="34" charset="0"/>
                          <a:ea typeface="ＭＳ Ｐゴシック" panose="020B0600070205080204" pitchFamily="34" charset="-128"/>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Arial" panose="020B0604020202020204" pitchFamily="34" charset="0"/>
                          <a:ea typeface="ＭＳ Ｐゴシック" panose="020B0600070205080204" pitchFamily="34" charset="-128"/>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9pPr>
                    </a:lstStyle>
                    <a:p>
                      <a:pPr marL="0" marR="0" lvl="0" indent="0" algn="ctr"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kumimoji="0" lang="en-MY" altLang="en-US" sz="24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25ns</a:t>
                      </a:r>
                    </a:p>
                  </a:txBody>
                  <a:tcPr marL="90000" marR="90000" marT="107664"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Arial" panose="020B0604020202020204" pitchFamily="34" charset="0"/>
                          <a:ea typeface="ＭＳ Ｐゴシック" panose="020B0600070205080204" pitchFamily="34" charset="-128"/>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Arial" panose="020B0604020202020204" pitchFamily="34" charset="0"/>
                          <a:ea typeface="ＭＳ Ｐゴシック" panose="020B0600070205080204" pitchFamily="34" charset="-128"/>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Arial" panose="020B0604020202020204" pitchFamily="34" charset="0"/>
                          <a:ea typeface="ＭＳ Ｐゴシック" panose="020B0600070205080204" pitchFamily="34" charset="-128"/>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9pPr>
                    </a:lstStyle>
                    <a:p>
                      <a:pPr marL="0" marR="0" lvl="0" indent="0" algn="ctr"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kumimoji="0" lang="en-MY" altLang="en-US" sz="24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8.0ns</a:t>
                      </a:r>
                    </a:p>
                  </a:txBody>
                  <a:tcPr marL="90000" marR="90000" marT="107664"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2840872045"/>
                  </a:ext>
                </a:extLst>
              </a:tr>
              <a:tr h="661988">
                <a:tc>
                  <a:txBody>
                    <a:bodyPr/>
                    <a:lstStyle>
                      <a:lvl1pPr>
                        <a:spcBef>
                          <a:spcPts val="1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Arial" panose="020B0604020202020204" pitchFamily="34" charset="0"/>
                          <a:ea typeface="ＭＳ Ｐゴシック" panose="020B0600070205080204" pitchFamily="34" charset="-128"/>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Arial" panose="020B0604020202020204" pitchFamily="34" charset="0"/>
                          <a:ea typeface="ＭＳ Ｐゴシック" panose="020B0600070205080204" pitchFamily="34" charset="-128"/>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Arial" panose="020B0604020202020204" pitchFamily="34" charset="0"/>
                          <a:ea typeface="ＭＳ Ｐゴシック" panose="020B0600070205080204" pitchFamily="34" charset="-128"/>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kumimoji="0" lang="en-MY" altLang="en-US" sz="2400" b="1" i="1" u="none" strike="noStrike" cap="none" normalizeH="0" baseline="0">
                          <a:ln>
                            <a:noFill/>
                          </a:ln>
                          <a:solidFill>
                            <a:srgbClr val="000000"/>
                          </a:solidFill>
                          <a:effectLst/>
                          <a:latin typeface="Arial" panose="020B0604020202020204" pitchFamily="34" charset="0"/>
                          <a:ea typeface="Microsoft YaHei" panose="020B0503020204020204" pitchFamily="34" charset="-122"/>
                        </a:rPr>
                        <a:t>t</a:t>
                      </a:r>
                      <a:r>
                        <a:rPr kumimoji="0" lang="en-MY" altLang="en-US" sz="2400" b="1" i="1" u="none" strike="noStrike" cap="none" normalizeH="0" baseline="-33000">
                          <a:ln>
                            <a:noFill/>
                          </a:ln>
                          <a:solidFill>
                            <a:srgbClr val="000000"/>
                          </a:solidFill>
                          <a:effectLst/>
                          <a:latin typeface="Arial" panose="020B0604020202020204" pitchFamily="34" charset="0"/>
                          <a:ea typeface="Microsoft YaHei" panose="020B0503020204020204" pitchFamily="34" charset="-122"/>
                        </a:rPr>
                        <a:t>s</a:t>
                      </a:r>
                      <a:r>
                        <a:rPr kumimoji="0" lang="en-MY" altLang="en-US" sz="24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 (setup time)</a:t>
                      </a:r>
                    </a:p>
                  </a:txBody>
                  <a:tcPr marL="90000" marR="90000" marT="107664"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Bef>
                          <a:spcPts val="1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Arial" panose="020B0604020202020204" pitchFamily="34" charset="0"/>
                          <a:ea typeface="ＭＳ Ｐゴシック" panose="020B0600070205080204" pitchFamily="34" charset="-128"/>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Arial" panose="020B0604020202020204" pitchFamily="34" charset="0"/>
                          <a:ea typeface="ＭＳ Ｐゴシック" panose="020B0600070205080204" pitchFamily="34" charset="-128"/>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Arial" panose="020B0604020202020204" pitchFamily="34" charset="0"/>
                          <a:ea typeface="ＭＳ Ｐゴシック" panose="020B0600070205080204" pitchFamily="34" charset="-128"/>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9pPr>
                    </a:lstStyle>
                    <a:p>
                      <a:pPr marL="0" marR="0" lvl="0" indent="0" algn="ctr"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kumimoji="0" lang="en-MY" altLang="en-US" sz="24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14ns</a:t>
                      </a:r>
                    </a:p>
                  </a:txBody>
                  <a:tcPr marL="90000" marR="90000" marT="107664"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Bef>
                          <a:spcPts val="1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Arial" panose="020B0604020202020204" pitchFamily="34" charset="0"/>
                          <a:ea typeface="ＭＳ Ｐゴシック" panose="020B0600070205080204" pitchFamily="34" charset="-128"/>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Arial" panose="020B0604020202020204" pitchFamily="34" charset="0"/>
                          <a:ea typeface="ＭＳ Ｐゴシック" panose="020B0600070205080204" pitchFamily="34" charset="-128"/>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Arial" panose="020B0604020202020204" pitchFamily="34" charset="0"/>
                          <a:ea typeface="ＭＳ Ｐゴシック" panose="020B0600070205080204" pitchFamily="34" charset="-128"/>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9pPr>
                    </a:lstStyle>
                    <a:p>
                      <a:pPr marL="0" marR="0" lvl="0" indent="0" algn="ctr"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kumimoji="0" lang="en-MY" altLang="en-US" sz="24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5.0ns</a:t>
                      </a:r>
                    </a:p>
                  </a:txBody>
                  <a:tcPr marL="90000" marR="90000" marT="107664"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Bef>
                          <a:spcPts val="1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Arial" panose="020B0604020202020204" pitchFamily="34" charset="0"/>
                          <a:ea typeface="ＭＳ Ｐゴシック" panose="020B0600070205080204" pitchFamily="34" charset="-128"/>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Arial" panose="020B0604020202020204" pitchFamily="34" charset="0"/>
                          <a:ea typeface="ＭＳ Ｐゴシック" panose="020B0600070205080204" pitchFamily="34" charset="-128"/>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Arial" panose="020B0604020202020204" pitchFamily="34" charset="0"/>
                          <a:ea typeface="ＭＳ Ｐゴシック" panose="020B0600070205080204" pitchFamily="34" charset="-128"/>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9pPr>
                    </a:lstStyle>
                    <a:p>
                      <a:pPr marL="0" marR="0" lvl="0" indent="0" algn="ctr"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kumimoji="0" lang="en-MY" altLang="en-US" sz="24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20ns</a:t>
                      </a:r>
                    </a:p>
                  </a:txBody>
                  <a:tcPr marL="90000" marR="90000" marT="107664"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Bef>
                          <a:spcPts val="1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Arial" panose="020B0604020202020204" pitchFamily="34" charset="0"/>
                          <a:ea typeface="ＭＳ Ｐゴシック" panose="020B0600070205080204" pitchFamily="34" charset="-128"/>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Arial" panose="020B0604020202020204" pitchFamily="34" charset="0"/>
                          <a:ea typeface="ＭＳ Ｐゴシック" panose="020B0600070205080204" pitchFamily="34" charset="-128"/>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Arial" panose="020B0604020202020204" pitchFamily="34" charset="0"/>
                          <a:ea typeface="ＭＳ Ｐゴシック" panose="020B0600070205080204" pitchFamily="34" charset="-128"/>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9pPr>
                    </a:lstStyle>
                    <a:p>
                      <a:pPr marL="0" marR="0" lvl="0" indent="0" algn="ctr"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kumimoji="0" lang="en-MY" altLang="en-US" sz="24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2.0ns</a:t>
                      </a:r>
                    </a:p>
                  </a:txBody>
                  <a:tcPr marL="90000" marR="90000" marT="107664"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486806466"/>
                  </a:ext>
                </a:extLst>
              </a:tr>
              <a:tr h="642938">
                <a:tc>
                  <a:txBody>
                    <a:bodyPr/>
                    <a:lstStyle>
                      <a:lvl1pPr>
                        <a:spcBef>
                          <a:spcPts val="1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Arial" panose="020B0604020202020204" pitchFamily="34" charset="0"/>
                          <a:ea typeface="ＭＳ Ｐゴシック" panose="020B0600070205080204" pitchFamily="34" charset="-128"/>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Arial" panose="020B0604020202020204" pitchFamily="34" charset="0"/>
                          <a:ea typeface="ＭＳ Ｐゴシック" panose="020B0600070205080204" pitchFamily="34" charset="-128"/>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Arial" panose="020B0604020202020204" pitchFamily="34" charset="0"/>
                          <a:ea typeface="ＭＳ Ｐゴシック" panose="020B0600070205080204" pitchFamily="34" charset="-128"/>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9pPr>
                    </a:lstStyle>
                    <a:p>
                      <a:pPr marL="0" marR="0" lvl="0" indent="0" algn="l"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kumimoji="0" lang="en-MY" altLang="en-US" sz="2400" b="1" i="1" u="none" strike="noStrike" cap="none" normalizeH="0" baseline="0">
                          <a:ln>
                            <a:noFill/>
                          </a:ln>
                          <a:solidFill>
                            <a:srgbClr val="000000"/>
                          </a:solidFill>
                          <a:effectLst/>
                          <a:latin typeface="Arial" panose="020B0604020202020204" pitchFamily="34" charset="0"/>
                          <a:ea typeface="Microsoft YaHei" panose="020B0503020204020204" pitchFamily="34" charset="-122"/>
                        </a:rPr>
                        <a:t>t</a:t>
                      </a:r>
                      <a:r>
                        <a:rPr kumimoji="0" lang="en-MY" altLang="en-US" sz="2400" b="1" i="1" u="none" strike="noStrike" cap="none" normalizeH="0" baseline="-33000">
                          <a:ln>
                            <a:noFill/>
                          </a:ln>
                          <a:solidFill>
                            <a:srgbClr val="000000"/>
                          </a:solidFill>
                          <a:effectLst/>
                          <a:latin typeface="Arial" panose="020B0604020202020204" pitchFamily="34" charset="0"/>
                          <a:ea typeface="Microsoft YaHei" panose="020B0503020204020204" pitchFamily="34" charset="-122"/>
                        </a:rPr>
                        <a:t>h</a:t>
                      </a:r>
                      <a:r>
                        <a:rPr kumimoji="0" lang="en-MY" altLang="en-US" sz="24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 (hold time)</a:t>
                      </a:r>
                    </a:p>
                  </a:txBody>
                  <a:tcPr marL="90000" marR="90000" marT="107664"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Arial" panose="020B0604020202020204" pitchFamily="34" charset="0"/>
                          <a:ea typeface="ＭＳ Ｐゴシック" panose="020B0600070205080204" pitchFamily="34" charset="-128"/>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Arial" panose="020B0604020202020204" pitchFamily="34" charset="0"/>
                          <a:ea typeface="ＭＳ Ｐゴシック" panose="020B0600070205080204" pitchFamily="34" charset="-128"/>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Arial" panose="020B0604020202020204" pitchFamily="34" charset="0"/>
                          <a:ea typeface="ＭＳ Ｐゴシック" panose="020B0600070205080204" pitchFamily="34" charset="-128"/>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9pPr>
                    </a:lstStyle>
                    <a:p>
                      <a:pPr marL="0" marR="0" lvl="0" indent="0" algn="ctr"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kumimoji="0" lang="en-MY" altLang="en-US" sz="24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3.0ns</a:t>
                      </a:r>
                    </a:p>
                  </a:txBody>
                  <a:tcPr marL="90000" marR="90000" marT="107664"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Arial" panose="020B0604020202020204" pitchFamily="34" charset="0"/>
                          <a:ea typeface="ＭＳ Ｐゴシック" panose="020B0600070205080204" pitchFamily="34" charset="-128"/>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Arial" panose="020B0604020202020204" pitchFamily="34" charset="0"/>
                          <a:ea typeface="ＭＳ Ｐゴシック" panose="020B0600070205080204" pitchFamily="34" charset="-128"/>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Arial" panose="020B0604020202020204" pitchFamily="34" charset="0"/>
                          <a:ea typeface="ＭＳ Ｐゴシック" panose="020B0600070205080204" pitchFamily="34" charset="-128"/>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9pPr>
                    </a:lstStyle>
                    <a:p>
                      <a:pPr marL="0" marR="0" lvl="0" indent="0" algn="ctr"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kumimoji="0" lang="en-MY" altLang="en-US" sz="2400" b="1" i="0" u="none" strike="noStrike" cap="none" normalizeH="0" baseline="0">
                          <a:ln>
                            <a:noFill/>
                          </a:ln>
                          <a:solidFill>
                            <a:srgbClr val="000000"/>
                          </a:solidFill>
                          <a:effectLst/>
                          <a:latin typeface="Arial" panose="020B0604020202020204" pitchFamily="34" charset="0"/>
                          <a:ea typeface="Microsoft YaHei" panose="020B0503020204020204" pitchFamily="34" charset="-122"/>
                        </a:rPr>
                        <a:t>0.5ns</a:t>
                      </a:r>
                    </a:p>
                  </a:txBody>
                  <a:tcPr marL="90000" marR="90000" marT="107664"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Arial" panose="020B0604020202020204" pitchFamily="34" charset="0"/>
                          <a:ea typeface="ＭＳ Ｐゴシック" panose="020B0600070205080204" pitchFamily="34" charset="-128"/>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Arial" panose="020B0604020202020204" pitchFamily="34" charset="0"/>
                          <a:ea typeface="ＭＳ Ｐゴシック" panose="020B0600070205080204" pitchFamily="34" charset="-128"/>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Arial" panose="020B0604020202020204" pitchFamily="34" charset="0"/>
                          <a:ea typeface="ＭＳ Ｐゴシック" panose="020B0600070205080204" pitchFamily="34" charset="-128"/>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9pPr>
                    </a:lstStyle>
                    <a:p>
                      <a:pPr marL="0" marR="0" lvl="0" indent="0" algn="ctr"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kumimoji="0" lang="en-MY" altLang="en-US" sz="24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5ns</a:t>
                      </a:r>
                    </a:p>
                  </a:txBody>
                  <a:tcPr marL="90000" marR="90000" marT="107664"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Bef>
                          <a:spcPts val="1413"/>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000000"/>
                          </a:solidFill>
                          <a:latin typeface="Arial" panose="020B0604020202020204" pitchFamily="34" charset="0"/>
                          <a:ea typeface="ＭＳ Ｐゴシック" panose="020B0600070205080204" pitchFamily="34" charset="-128"/>
                        </a:defRPr>
                      </a:lvl1pPr>
                      <a:lvl2pPr>
                        <a:spcBef>
                          <a:spcPts val="113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000000"/>
                          </a:solidFill>
                          <a:latin typeface="Arial" panose="020B0604020202020204" pitchFamily="34" charset="0"/>
                          <a:ea typeface="ＭＳ Ｐゴシック" panose="020B0600070205080204" pitchFamily="34" charset="-128"/>
                        </a:defRPr>
                      </a:lvl2pPr>
                      <a:lvl3pPr>
                        <a:spcBef>
                          <a:spcPts val="8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000000"/>
                          </a:solidFill>
                          <a:latin typeface="Arial" panose="020B0604020202020204" pitchFamily="34" charset="0"/>
                          <a:ea typeface="ＭＳ Ｐゴシック" panose="020B0600070205080204" pitchFamily="34" charset="-128"/>
                        </a:defRPr>
                      </a:lvl3pPr>
                      <a:lvl4pPr>
                        <a:spcBef>
                          <a:spcPts val="57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4pPr>
                      <a:lvl5pPr>
                        <a:spcBef>
                          <a:spcPts val="288"/>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5pPr>
                      <a:lvl6pPr marL="25146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6pPr>
                      <a:lvl7pPr marL="29718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7pPr>
                      <a:lvl8pPr marL="34290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8pPr>
                      <a:lvl9pPr marL="3886200" indent="-228600" defTabSz="449263" fontAlgn="base" hangingPunct="0">
                        <a:lnSpc>
                          <a:spcPct val="93000"/>
                        </a:lnSpc>
                        <a:spcBef>
                          <a:spcPts val="288"/>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rgbClr val="000000"/>
                          </a:solidFill>
                          <a:latin typeface="Arial" panose="020B0604020202020204" pitchFamily="34" charset="0"/>
                          <a:ea typeface="ＭＳ Ｐゴシック" panose="020B0600070205080204" pitchFamily="34" charset="-128"/>
                        </a:defRPr>
                      </a:lvl9pPr>
                    </a:lstStyle>
                    <a:p>
                      <a:pPr marL="0" marR="0" lvl="0" indent="0" algn="ctr" defTabSz="449263" rtl="0" eaLnBrk="1"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kumimoji="0" lang="en-MY" altLang="en-US" sz="2400" b="1" i="0" u="none" strike="noStrike" cap="none" normalizeH="0" baseline="0" dirty="0">
                          <a:ln>
                            <a:noFill/>
                          </a:ln>
                          <a:solidFill>
                            <a:srgbClr val="000000"/>
                          </a:solidFill>
                          <a:effectLst/>
                          <a:latin typeface="Arial" panose="020B0604020202020204" pitchFamily="34" charset="0"/>
                          <a:ea typeface="Microsoft YaHei" panose="020B0503020204020204" pitchFamily="34" charset="-122"/>
                        </a:rPr>
                        <a:t>1.0ns</a:t>
                      </a:r>
                    </a:p>
                  </a:txBody>
                  <a:tcPr marL="90000" marR="90000" marT="107664"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330377728"/>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483" y="208242"/>
            <a:ext cx="8732125" cy="528477"/>
          </a:xfrm>
        </p:spPr>
        <p:txBody>
          <a:bodyPr/>
          <a:lstStyle/>
          <a:p>
            <a:pPr>
              <a:defRPr/>
            </a:pPr>
            <a:r>
              <a:rPr lang="en-MY" dirty="0" err="1" smtClean="0"/>
              <a:t>FlipFlop</a:t>
            </a:r>
            <a:r>
              <a:rPr lang="en-MY" dirty="0" smtClean="0"/>
              <a:t> and Latch Applications</a:t>
            </a:r>
            <a:endParaRPr lang="en-MY" dirty="0"/>
          </a:p>
        </p:txBody>
      </p:sp>
      <p:sp>
        <p:nvSpPr>
          <p:cNvPr id="95235" name="Content Placeholder 2"/>
          <p:cNvSpPr>
            <a:spLocks noGrp="1"/>
          </p:cNvSpPr>
          <p:nvPr>
            <p:ph idx="1"/>
          </p:nvPr>
        </p:nvSpPr>
        <p:spPr>
          <a:xfrm>
            <a:off x="198271" y="881962"/>
            <a:ext cx="9605337" cy="5281273"/>
          </a:xfrm>
        </p:spPr>
        <p:txBody>
          <a:bodyPr/>
          <a:lstStyle/>
          <a:p>
            <a:r>
              <a:rPr lang="en-MY" altLang="en-US" b="0" smtClean="0"/>
              <a:t>Bounce elimination switch</a:t>
            </a:r>
          </a:p>
          <a:p>
            <a:r>
              <a:rPr lang="en-MY" altLang="en-US" b="0" smtClean="0"/>
              <a:t>Shift Register</a:t>
            </a:r>
          </a:p>
          <a:p>
            <a:r>
              <a:rPr lang="en-MY" altLang="en-US" b="0" smtClean="0"/>
              <a:t>Counters</a:t>
            </a:r>
          </a:p>
          <a:p>
            <a:r>
              <a:rPr lang="en-MY" altLang="en-US" b="0" smtClean="0"/>
              <a:t>Frequency Division</a:t>
            </a:r>
          </a:p>
          <a:p>
            <a:r>
              <a:rPr lang="en-MY" altLang="en-US" b="0" smtClean="0"/>
              <a:t>Memory circuits  etc.</a:t>
            </a:r>
            <a:r>
              <a:rPr lang="en-MY" altLang="en-US" smtClean="0"/>
              <a:t/>
            </a:r>
            <a:br>
              <a:rPr lang="en-MY" altLang="en-US" smtClean="0"/>
            </a:br>
            <a:r>
              <a:rPr lang="en-MY" altLang="en-US" smtClean="0"/>
              <a:t/>
            </a:r>
            <a:br>
              <a:rPr lang="en-MY" altLang="en-US" smtClean="0"/>
            </a:br>
            <a:r>
              <a:rPr lang="en-MY" altLang="en-US" smtClean="0"/>
              <a:t/>
            </a:r>
            <a:br>
              <a:rPr lang="en-MY" altLang="en-US" smtClean="0"/>
            </a:br>
            <a:r>
              <a:rPr lang="en-MY" altLang="en-US" b="0" smtClean="0"/>
              <a:t/>
            </a:r>
            <a:br>
              <a:rPr lang="en-MY" altLang="en-US" b="0" smtClean="0"/>
            </a:br>
            <a:endParaRPr lang="en-MY" altLang="en-US" smtClean="0"/>
          </a:p>
        </p:txBody>
      </p:sp>
      <p:sp>
        <p:nvSpPr>
          <p:cNvPr id="4" name="Slide Number Placeholder 3"/>
          <p:cNvSpPr>
            <a:spLocks noGrp="1"/>
          </p:cNvSpPr>
          <p:nvPr>
            <p:ph type="sldNum" sz="quarter" idx="12"/>
          </p:nvPr>
        </p:nvSpPr>
        <p:spPr/>
        <p:txBody>
          <a:bodyPr/>
          <a:lstStyle/>
          <a:p>
            <a:pPr>
              <a:defRPr/>
            </a:pPr>
            <a:fld id="{E6B6E158-55BC-4DA0-A07E-FF007DDC7143}" type="slidenum">
              <a:rPr lang="en-US" altLang="en-US"/>
              <a:pPr>
                <a:defRPr/>
              </a:pPr>
              <a:t>26</a:t>
            </a:fld>
            <a:endParaRPr lang="en-US" altLang="en-US"/>
          </a:p>
        </p:txBody>
      </p:sp>
    </p:spTree>
    <p:extLst>
      <p:ext uri="{BB962C8B-B14F-4D97-AF65-F5344CB8AC3E}">
        <p14:creationId xmlns:p14="http://schemas.microsoft.com/office/powerpoint/2010/main" val="23112069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8"/>
          <p:cNvSpPr>
            <a:spLocks noChangeArrowheads="1"/>
          </p:cNvSpPr>
          <p:nvPr/>
        </p:nvSpPr>
        <p:spPr bwMode="auto">
          <a:xfrm>
            <a:off x="420510" y="766467"/>
            <a:ext cx="8987614" cy="671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50000"/>
              </a:spcBef>
              <a:buClr>
                <a:schemeClr val="bg1"/>
              </a:buClr>
              <a:buFont typeface="Arial" panose="020B0604020202020204" pitchFamily="34" charset="0"/>
              <a:buNone/>
            </a:pPr>
            <a:r>
              <a:rPr lang="en-GB" altLang="en-US" sz="3527" b="1">
                <a:solidFill>
                  <a:srgbClr val="000066"/>
                </a:solidFill>
                <a:latin typeface="Times New Roman" panose="02020603050405020304" pitchFamily="18" charset="0"/>
              </a:rPr>
              <a:t>SR Latch </a:t>
            </a:r>
            <a:r>
              <a:rPr lang="en-US" altLang="en-US" sz="3527" b="1">
                <a:solidFill>
                  <a:srgbClr val="000066"/>
                </a:solidFill>
                <a:latin typeface="Times New Roman" panose="02020603050405020304" pitchFamily="18" charset="0"/>
              </a:rPr>
              <a:t>– </a:t>
            </a:r>
            <a:r>
              <a:rPr lang="en-GB" altLang="en-US" sz="3527" b="1">
                <a:solidFill>
                  <a:srgbClr val="000066"/>
                </a:solidFill>
                <a:latin typeface="Times New Roman" panose="02020603050405020304" pitchFamily="18" charset="0"/>
              </a:rPr>
              <a:t>Application</a:t>
            </a:r>
            <a:r>
              <a:rPr lang="en-US" altLang="en-US" sz="3527" b="1">
                <a:solidFill>
                  <a:srgbClr val="000066"/>
                </a:solidFill>
                <a:latin typeface="Times New Roman" panose="02020603050405020304" pitchFamily="18" charset="0"/>
              </a:rPr>
              <a:t> as Switch Debouncer</a:t>
            </a:r>
            <a:endParaRPr lang="en-GB" altLang="en-US" sz="3527" b="1">
              <a:solidFill>
                <a:srgbClr val="000066"/>
              </a:solidFill>
              <a:latin typeface="Times New Roman" panose="02020603050405020304" pitchFamily="18" charset="0"/>
            </a:endParaRPr>
          </a:p>
        </p:txBody>
      </p:sp>
      <p:sp>
        <p:nvSpPr>
          <p:cNvPr id="96259" name="Line 10"/>
          <p:cNvSpPr>
            <a:spLocks noChangeShapeType="1"/>
          </p:cNvSpPr>
          <p:nvPr/>
        </p:nvSpPr>
        <p:spPr bwMode="auto">
          <a:xfrm>
            <a:off x="504507" y="4250567"/>
            <a:ext cx="7559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60" name="Line 11"/>
          <p:cNvSpPr>
            <a:spLocks noChangeShapeType="1"/>
          </p:cNvSpPr>
          <p:nvPr/>
        </p:nvSpPr>
        <p:spPr bwMode="auto">
          <a:xfrm>
            <a:off x="672500" y="4418560"/>
            <a:ext cx="4199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61" name="Line 12"/>
          <p:cNvSpPr>
            <a:spLocks noChangeShapeType="1"/>
          </p:cNvSpPr>
          <p:nvPr/>
        </p:nvSpPr>
        <p:spPr bwMode="auto">
          <a:xfrm>
            <a:off x="504507" y="4586553"/>
            <a:ext cx="7559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62" name="Line 13"/>
          <p:cNvSpPr>
            <a:spLocks noChangeShapeType="1"/>
          </p:cNvSpPr>
          <p:nvPr/>
        </p:nvSpPr>
        <p:spPr bwMode="auto">
          <a:xfrm>
            <a:off x="672500" y="4754546"/>
            <a:ext cx="4199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63" name="Line 14"/>
          <p:cNvSpPr>
            <a:spLocks noChangeShapeType="1"/>
          </p:cNvSpPr>
          <p:nvPr/>
        </p:nvSpPr>
        <p:spPr bwMode="auto">
          <a:xfrm>
            <a:off x="924489" y="4754546"/>
            <a:ext cx="0" cy="5039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64" name="Line 15"/>
          <p:cNvSpPr>
            <a:spLocks noChangeShapeType="1"/>
          </p:cNvSpPr>
          <p:nvPr/>
        </p:nvSpPr>
        <p:spPr bwMode="auto">
          <a:xfrm>
            <a:off x="672500" y="5426517"/>
            <a:ext cx="4199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65" name="Line 16"/>
          <p:cNvSpPr>
            <a:spLocks noChangeShapeType="1"/>
          </p:cNvSpPr>
          <p:nvPr/>
        </p:nvSpPr>
        <p:spPr bwMode="auto">
          <a:xfrm>
            <a:off x="420511" y="5258524"/>
            <a:ext cx="923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66" name="Line 17"/>
          <p:cNvSpPr>
            <a:spLocks noChangeShapeType="1"/>
          </p:cNvSpPr>
          <p:nvPr/>
        </p:nvSpPr>
        <p:spPr bwMode="auto">
          <a:xfrm>
            <a:off x="756496" y="5594510"/>
            <a:ext cx="2519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67" name="Line 18"/>
          <p:cNvSpPr>
            <a:spLocks noChangeShapeType="1"/>
          </p:cNvSpPr>
          <p:nvPr/>
        </p:nvSpPr>
        <p:spPr bwMode="auto">
          <a:xfrm flipV="1">
            <a:off x="924489" y="3830585"/>
            <a:ext cx="0" cy="4199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68" name="Line 19"/>
          <p:cNvSpPr>
            <a:spLocks noChangeShapeType="1"/>
          </p:cNvSpPr>
          <p:nvPr/>
        </p:nvSpPr>
        <p:spPr bwMode="auto">
          <a:xfrm>
            <a:off x="924489" y="3830585"/>
            <a:ext cx="7559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69" name="Line 20"/>
          <p:cNvSpPr>
            <a:spLocks noChangeShapeType="1"/>
          </p:cNvSpPr>
          <p:nvPr/>
        </p:nvSpPr>
        <p:spPr bwMode="auto">
          <a:xfrm>
            <a:off x="2268431" y="3074618"/>
            <a:ext cx="0" cy="33598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70" name="Line 21"/>
          <p:cNvSpPr>
            <a:spLocks noChangeShapeType="1"/>
          </p:cNvSpPr>
          <p:nvPr/>
        </p:nvSpPr>
        <p:spPr bwMode="auto">
          <a:xfrm>
            <a:off x="2268431" y="4166571"/>
            <a:ext cx="0" cy="2519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71" name="Line 22"/>
          <p:cNvSpPr>
            <a:spLocks noChangeShapeType="1"/>
          </p:cNvSpPr>
          <p:nvPr/>
        </p:nvSpPr>
        <p:spPr bwMode="auto">
          <a:xfrm>
            <a:off x="2268431" y="3074618"/>
            <a:ext cx="8399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72" name="Line 23"/>
          <p:cNvSpPr>
            <a:spLocks noChangeShapeType="1"/>
          </p:cNvSpPr>
          <p:nvPr/>
        </p:nvSpPr>
        <p:spPr bwMode="auto">
          <a:xfrm>
            <a:off x="2268431" y="4418560"/>
            <a:ext cx="8399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73" name="Oval 24"/>
          <p:cNvSpPr>
            <a:spLocks noChangeArrowheads="1"/>
          </p:cNvSpPr>
          <p:nvPr/>
        </p:nvSpPr>
        <p:spPr bwMode="auto">
          <a:xfrm>
            <a:off x="1680456" y="3746589"/>
            <a:ext cx="167993" cy="16799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endParaRPr lang="en-MY" altLang="en-US"/>
          </a:p>
        </p:txBody>
      </p:sp>
      <p:sp>
        <p:nvSpPr>
          <p:cNvPr id="96274" name="Oval 25"/>
          <p:cNvSpPr>
            <a:spLocks noChangeArrowheads="1"/>
          </p:cNvSpPr>
          <p:nvPr/>
        </p:nvSpPr>
        <p:spPr bwMode="auto">
          <a:xfrm>
            <a:off x="2184435" y="3998578"/>
            <a:ext cx="167993" cy="16799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endParaRPr lang="en-MY" altLang="en-US"/>
          </a:p>
        </p:txBody>
      </p:sp>
      <p:sp>
        <p:nvSpPr>
          <p:cNvPr id="96275" name="Oval 26"/>
          <p:cNvSpPr>
            <a:spLocks noChangeArrowheads="1"/>
          </p:cNvSpPr>
          <p:nvPr/>
        </p:nvSpPr>
        <p:spPr bwMode="auto">
          <a:xfrm>
            <a:off x="2184435" y="3410603"/>
            <a:ext cx="167993" cy="16799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endParaRPr lang="en-MY" altLang="en-US"/>
          </a:p>
        </p:txBody>
      </p:sp>
      <p:sp>
        <p:nvSpPr>
          <p:cNvPr id="96276" name="Line 27"/>
          <p:cNvSpPr>
            <a:spLocks noChangeShapeType="1"/>
          </p:cNvSpPr>
          <p:nvPr/>
        </p:nvSpPr>
        <p:spPr bwMode="auto">
          <a:xfrm>
            <a:off x="1848449" y="3830585"/>
            <a:ext cx="587975" cy="2519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77" name="Text Box 28"/>
          <p:cNvSpPr txBox="1">
            <a:spLocks noChangeArrowheads="1"/>
          </p:cNvSpPr>
          <p:nvPr/>
        </p:nvSpPr>
        <p:spPr bwMode="auto">
          <a:xfrm>
            <a:off x="1380810" y="4380062"/>
            <a:ext cx="338554"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a:t>V</a:t>
            </a:r>
            <a:endParaRPr lang="en-GB" altLang="en-US"/>
          </a:p>
        </p:txBody>
      </p:sp>
      <p:sp>
        <p:nvSpPr>
          <p:cNvPr id="96278" name="Text Box 29"/>
          <p:cNvSpPr txBox="1">
            <a:spLocks noChangeArrowheads="1"/>
          </p:cNvSpPr>
          <p:nvPr/>
        </p:nvSpPr>
        <p:spPr bwMode="auto">
          <a:xfrm>
            <a:off x="3246230" y="2822629"/>
            <a:ext cx="338554"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a:t>A</a:t>
            </a:r>
            <a:endParaRPr lang="en-GB" altLang="en-US"/>
          </a:p>
        </p:txBody>
      </p:sp>
      <p:sp>
        <p:nvSpPr>
          <p:cNvPr id="96279" name="Text Box 30"/>
          <p:cNvSpPr txBox="1">
            <a:spLocks noChangeArrowheads="1"/>
          </p:cNvSpPr>
          <p:nvPr/>
        </p:nvSpPr>
        <p:spPr bwMode="auto">
          <a:xfrm>
            <a:off x="3236605" y="3998578"/>
            <a:ext cx="338554"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a:t>B</a:t>
            </a:r>
            <a:endParaRPr lang="en-GB" altLang="en-US"/>
          </a:p>
        </p:txBody>
      </p:sp>
      <p:sp>
        <p:nvSpPr>
          <p:cNvPr id="96280" name="Line 33"/>
          <p:cNvSpPr>
            <a:spLocks noChangeShapeType="1"/>
          </p:cNvSpPr>
          <p:nvPr/>
        </p:nvSpPr>
        <p:spPr bwMode="auto">
          <a:xfrm flipV="1">
            <a:off x="4788323" y="2234654"/>
            <a:ext cx="0" cy="13439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81" name="Line 34"/>
          <p:cNvSpPr>
            <a:spLocks noChangeShapeType="1"/>
          </p:cNvSpPr>
          <p:nvPr/>
        </p:nvSpPr>
        <p:spPr bwMode="auto">
          <a:xfrm>
            <a:off x="4788323" y="3578596"/>
            <a:ext cx="445180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82" name="Text Box 35"/>
          <p:cNvSpPr txBox="1">
            <a:spLocks noChangeArrowheads="1"/>
          </p:cNvSpPr>
          <p:nvPr/>
        </p:nvSpPr>
        <p:spPr bwMode="auto">
          <a:xfrm>
            <a:off x="4291948" y="1646679"/>
            <a:ext cx="424026"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a:t>V</a:t>
            </a:r>
            <a:r>
              <a:rPr lang="en-US" altLang="en-US" baseline="-25000"/>
              <a:t>A</a:t>
            </a:r>
          </a:p>
          <a:p>
            <a:pPr algn="ctr">
              <a:lnSpc>
                <a:spcPct val="90000"/>
              </a:lnSpc>
              <a:spcBef>
                <a:spcPct val="50000"/>
              </a:spcBef>
              <a:buClr>
                <a:schemeClr val="bg1"/>
              </a:buClr>
              <a:buFont typeface="Arial" panose="020B0604020202020204" pitchFamily="34" charset="0"/>
              <a:buNone/>
            </a:pPr>
            <a:endParaRPr lang="en-US" altLang="en-US"/>
          </a:p>
          <a:p>
            <a:pPr algn="ctr">
              <a:lnSpc>
                <a:spcPct val="90000"/>
              </a:lnSpc>
              <a:spcBef>
                <a:spcPct val="50000"/>
              </a:spcBef>
              <a:buClr>
                <a:schemeClr val="bg1"/>
              </a:buClr>
              <a:buFont typeface="Arial" panose="020B0604020202020204" pitchFamily="34" charset="0"/>
              <a:buNone/>
            </a:pPr>
            <a:r>
              <a:rPr lang="en-US" altLang="en-US"/>
              <a:t> V</a:t>
            </a:r>
          </a:p>
          <a:p>
            <a:pPr algn="ctr">
              <a:lnSpc>
                <a:spcPct val="90000"/>
              </a:lnSpc>
              <a:spcBef>
                <a:spcPct val="50000"/>
              </a:spcBef>
              <a:buClr>
                <a:schemeClr val="bg1"/>
              </a:buClr>
              <a:buFont typeface="Arial" panose="020B0604020202020204" pitchFamily="34" charset="0"/>
              <a:buNone/>
            </a:pPr>
            <a:endParaRPr lang="en-US" altLang="en-US"/>
          </a:p>
          <a:p>
            <a:pPr algn="ctr">
              <a:lnSpc>
                <a:spcPct val="90000"/>
              </a:lnSpc>
              <a:spcBef>
                <a:spcPct val="50000"/>
              </a:spcBef>
              <a:buClr>
                <a:schemeClr val="bg1"/>
              </a:buClr>
              <a:buFont typeface="Arial" panose="020B0604020202020204" pitchFamily="34" charset="0"/>
              <a:buNone/>
            </a:pPr>
            <a:r>
              <a:rPr lang="en-US" altLang="en-US"/>
              <a:t> 0</a:t>
            </a:r>
            <a:endParaRPr lang="en-GB" altLang="en-US"/>
          </a:p>
        </p:txBody>
      </p:sp>
      <p:sp>
        <p:nvSpPr>
          <p:cNvPr id="96283" name="Line 36"/>
          <p:cNvSpPr>
            <a:spLocks noChangeShapeType="1"/>
          </p:cNvSpPr>
          <p:nvPr/>
        </p:nvSpPr>
        <p:spPr bwMode="auto">
          <a:xfrm>
            <a:off x="5544290" y="2654636"/>
            <a:ext cx="0" cy="923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84" name="Line 37"/>
          <p:cNvSpPr>
            <a:spLocks noChangeShapeType="1"/>
          </p:cNvSpPr>
          <p:nvPr/>
        </p:nvSpPr>
        <p:spPr bwMode="auto">
          <a:xfrm>
            <a:off x="6216261" y="2654636"/>
            <a:ext cx="0" cy="923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85" name="Line 38"/>
          <p:cNvSpPr>
            <a:spLocks noChangeShapeType="1"/>
          </p:cNvSpPr>
          <p:nvPr/>
        </p:nvSpPr>
        <p:spPr bwMode="auto">
          <a:xfrm>
            <a:off x="5712283" y="2654636"/>
            <a:ext cx="0" cy="923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86" name="Line 39"/>
          <p:cNvSpPr>
            <a:spLocks noChangeShapeType="1"/>
          </p:cNvSpPr>
          <p:nvPr/>
        </p:nvSpPr>
        <p:spPr bwMode="auto">
          <a:xfrm>
            <a:off x="6048269" y="2654636"/>
            <a:ext cx="0" cy="923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87" name="Line 40"/>
          <p:cNvSpPr>
            <a:spLocks noChangeShapeType="1"/>
          </p:cNvSpPr>
          <p:nvPr/>
        </p:nvSpPr>
        <p:spPr bwMode="auto">
          <a:xfrm>
            <a:off x="5880276" y="2654636"/>
            <a:ext cx="0" cy="923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88" name="Line 41"/>
          <p:cNvSpPr>
            <a:spLocks noChangeShapeType="1"/>
          </p:cNvSpPr>
          <p:nvPr/>
        </p:nvSpPr>
        <p:spPr bwMode="auto">
          <a:xfrm>
            <a:off x="5544290" y="2654636"/>
            <a:ext cx="16799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89" name="Line 42"/>
          <p:cNvSpPr>
            <a:spLocks noChangeShapeType="1"/>
          </p:cNvSpPr>
          <p:nvPr/>
        </p:nvSpPr>
        <p:spPr bwMode="auto">
          <a:xfrm>
            <a:off x="5880276" y="2654636"/>
            <a:ext cx="16799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90" name="Line 43"/>
          <p:cNvSpPr>
            <a:spLocks noChangeShapeType="1"/>
          </p:cNvSpPr>
          <p:nvPr/>
        </p:nvSpPr>
        <p:spPr bwMode="auto">
          <a:xfrm>
            <a:off x="5712283" y="3578596"/>
            <a:ext cx="16799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91" name="Line 44"/>
          <p:cNvSpPr>
            <a:spLocks noChangeShapeType="1"/>
          </p:cNvSpPr>
          <p:nvPr/>
        </p:nvSpPr>
        <p:spPr bwMode="auto">
          <a:xfrm>
            <a:off x="4788323" y="3578596"/>
            <a:ext cx="7559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92" name="Line 45"/>
          <p:cNvSpPr>
            <a:spLocks noChangeShapeType="1"/>
          </p:cNvSpPr>
          <p:nvPr/>
        </p:nvSpPr>
        <p:spPr bwMode="auto">
          <a:xfrm>
            <a:off x="6048269" y="3578596"/>
            <a:ext cx="16799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93" name="Line 46"/>
          <p:cNvSpPr>
            <a:spLocks noChangeShapeType="1"/>
          </p:cNvSpPr>
          <p:nvPr/>
        </p:nvSpPr>
        <p:spPr bwMode="auto">
          <a:xfrm>
            <a:off x="6216261" y="2654636"/>
            <a:ext cx="7559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94" name="Line 47"/>
          <p:cNvSpPr>
            <a:spLocks noChangeShapeType="1"/>
          </p:cNvSpPr>
          <p:nvPr/>
        </p:nvSpPr>
        <p:spPr bwMode="auto">
          <a:xfrm>
            <a:off x="6972229" y="2654636"/>
            <a:ext cx="0" cy="923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95" name="Line 48"/>
          <p:cNvSpPr>
            <a:spLocks noChangeShapeType="1"/>
          </p:cNvSpPr>
          <p:nvPr/>
        </p:nvSpPr>
        <p:spPr bwMode="auto">
          <a:xfrm>
            <a:off x="6972229" y="3578596"/>
            <a:ext cx="151193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96" name="Line 49"/>
          <p:cNvSpPr>
            <a:spLocks noChangeShapeType="1"/>
          </p:cNvSpPr>
          <p:nvPr/>
        </p:nvSpPr>
        <p:spPr bwMode="auto">
          <a:xfrm flipV="1">
            <a:off x="4788323" y="4754546"/>
            <a:ext cx="0" cy="13439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97" name="Line 50"/>
          <p:cNvSpPr>
            <a:spLocks noChangeShapeType="1"/>
          </p:cNvSpPr>
          <p:nvPr/>
        </p:nvSpPr>
        <p:spPr bwMode="auto">
          <a:xfrm>
            <a:off x="4788323" y="6098488"/>
            <a:ext cx="445180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298" name="Text Box 51"/>
          <p:cNvSpPr txBox="1">
            <a:spLocks noChangeArrowheads="1"/>
          </p:cNvSpPr>
          <p:nvPr/>
        </p:nvSpPr>
        <p:spPr bwMode="auto">
          <a:xfrm>
            <a:off x="4277262" y="4166571"/>
            <a:ext cx="441146"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a:t>V</a:t>
            </a:r>
            <a:r>
              <a:rPr lang="en-US" altLang="en-US" baseline="-25000"/>
              <a:t>B</a:t>
            </a:r>
          </a:p>
          <a:p>
            <a:pPr algn="ctr">
              <a:lnSpc>
                <a:spcPct val="90000"/>
              </a:lnSpc>
              <a:spcBef>
                <a:spcPct val="50000"/>
              </a:spcBef>
              <a:buClr>
                <a:schemeClr val="bg1"/>
              </a:buClr>
              <a:buFont typeface="Arial" panose="020B0604020202020204" pitchFamily="34" charset="0"/>
              <a:buNone/>
            </a:pPr>
            <a:endParaRPr lang="en-US" altLang="en-US"/>
          </a:p>
          <a:p>
            <a:pPr algn="ctr">
              <a:lnSpc>
                <a:spcPct val="90000"/>
              </a:lnSpc>
              <a:spcBef>
                <a:spcPct val="50000"/>
              </a:spcBef>
              <a:buClr>
                <a:schemeClr val="bg1"/>
              </a:buClr>
              <a:buFont typeface="Arial" panose="020B0604020202020204" pitchFamily="34" charset="0"/>
              <a:buNone/>
            </a:pPr>
            <a:r>
              <a:rPr lang="en-US" altLang="en-US"/>
              <a:t> V</a:t>
            </a:r>
          </a:p>
          <a:p>
            <a:pPr algn="ctr">
              <a:lnSpc>
                <a:spcPct val="90000"/>
              </a:lnSpc>
              <a:spcBef>
                <a:spcPct val="50000"/>
              </a:spcBef>
              <a:buClr>
                <a:schemeClr val="bg1"/>
              </a:buClr>
              <a:buFont typeface="Arial" panose="020B0604020202020204" pitchFamily="34" charset="0"/>
              <a:buNone/>
            </a:pPr>
            <a:endParaRPr lang="en-US" altLang="en-US"/>
          </a:p>
          <a:p>
            <a:pPr algn="ctr">
              <a:lnSpc>
                <a:spcPct val="90000"/>
              </a:lnSpc>
              <a:spcBef>
                <a:spcPct val="50000"/>
              </a:spcBef>
              <a:buClr>
                <a:schemeClr val="bg1"/>
              </a:buClr>
              <a:buFont typeface="Arial" panose="020B0604020202020204" pitchFamily="34" charset="0"/>
              <a:buNone/>
            </a:pPr>
            <a:r>
              <a:rPr lang="en-US" altLang="en-US"/>
              <a:t> 0</a:t>
            </a:r>
            <a:endParaRPr lang="en-GB" altLang="en-US"/>
          </a:p>
        </p:txBody>
      </p:sp>
      <p:sp>
        <p:nvSpPr>
          <p:cNvPr id="96299" name="Line 52"/>
          <p:cNvSpPr>
            <a:spLocks noChangeShapeType="1"/>
          </p:cNvSpPr>
          <p:nvPr/>
        </p:nvSpPr>
        <p:spPr bwMode="auto">
          <a:xfrm>
            <a:off x="5376298" y="5174528"/>
            <a:ext cx="0" cy="923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300" name="Line 60"/>
          <p:cNvSpPr>
            <a:spLocks noChangeShapeType="1"/>
          </p:cNvSpPr>
          <p:nvPr/>
        </p:nvSpPr>
        <p:spPr bwMode="auto">
          <a:xfrm>
            <a:off x="4788323" y="5174528"/>
            <a:ext cx="58797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301" name="Line 63"/>
          <p:cNvSpPr>
            <a:spLocks noChangeShapeType="1"/>
          </p:cNvSpPr>
          <p:nvPr/>
        </p:nvSpPr>
        <p:spPr bwMode="auto">
          <a:xfrm>
            <a:off x="7140222" y="5174528"/>
            <a:ext cx="0" cy="923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302" name="Line 64"/>
          <p:cNvSpPr>
            <a:spLocks noChangeShapeType="1"/>
          </p:cNvSpPr>
          <p:nvPr/>
        </p:nvSpPr>
        <p:spPr bwMode="auto">
          <a:xfrm flipV="1">
            <a:off x="5376298" y="6098488"/>
            <a:ext cx="17639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303" name="Line 66"/>
          <p:cNvSpPr>
            <a:spLocks noChangeShapeType="1"/>
          </p:cNvSpPr>
          <p:nvPr/>
        </p:nvSpPr>
        <p:spPr bwMode="auto">
          <a:xfrm>
            <a:off x="7812193" y="5174528"/>
            <a:ext cx="0" cy="923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304" name="Line 67"/>
          <p:cNvSpPr>
            <a:spLocks noChangeShapeType="1"/>
          </p:cNvSpPr>
          <p:nvPr/>
        </p:nvSpPr>
        <p:spPr bwMode="auto">
          <a:xfrm>
            <a:off x="7308215" y="5174528"/>
            <a:ext cx="0" cy="923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305" name="Line 68"/>
          <p:cNvSpPr>
            <a:spLocks noChangeShapeType="1"/>
          </p:cNvSpPr>
          <p:nvPr/>
        </p:nvSpPr>
        <p:spPr bwMode="auto">
          <a:xfrm>
            <a:off x="7644200" y="5174528"/>
            <a:ext cx="0" cy="923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306" name="Line 69"/>
          <p:cNvSpPr>
            <a:spLocks noChangeShapeType="1"/>
          </p:cNvSpPr>
          <p:nvPr/>
        </p:nvSpPr>
        <p:spPr bwMode="auto">
          <a:xfrm>
            <a:off x="7476207" y="5174528"/>
            <a:ext cx="0" cy="923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307" name="Line 70"/>
          <p:cNvSpPr>
            <a:spLocks noChangeShapeType="1"/>
          </p:cNvSpPr>
          <p:nvPr/>
        </p:nvSpPr>
        <p:spPr bwMode="auto">
          <a:xfrm>
            <a:off x="7140222" y="5174528"/>
            <a:ext cx="16799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308" name="Line 71"/>
          <p:cNvSpPr>
            <a:spLocks noChangeShapeType="1"/>
          </p:cNvSpPr>
          <p:nvPr/>
        </p:nvSpPr>
        <p:spPr bwMode="auto">
          <a:xfrm>
            <a:off x="7476207" y="5174528"/>
            <a:ext cx="16799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309" name="Line 72"/>
          <p:cNvSpPr>
            <a:spLocks noChangeShapeType="1"/>
          </p:cNvSpPr>
          <p:nvPr/>
        </p:nvSpPr>
        <p:spPr bwMode="auto">
          <a:xfrm>
            <a:off x="7308214" y="6098488"/>
            <a:ext cx="16799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310" name="Line 73"/>
          <p:cNvSpPr>
            <a:spLocks noChangeShapeType="1"/>
          </p:cNvSpPr>
          <p:nvPr/>
        </p:nvSpPr>
        <p:spPr bwMode="auto">
          <a:xfrm>
            <a:off x="7644200" y="6098488"/>
            <a:ext cx="16799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6311" name="Line 74"/>
          <p:cNvSpPr>
            <a:spLocks noChangeShapeType="1"/>
          </p:cNvSpPr>
          <p:nvPr/>
        </p:nvSpPr>
        <p:spPr bwMode="auto">
          <a:xfrm>
            <a:off x="7812193" y="5174528"/>
            <a:ext cx="67197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56" name="Title 1"/>
          <p:cNvSpPr txBox="1">
            <a:spLocks/>
          </p:cNvSpPr>
          <p:nvPr/>
        </p:nvSpPr>
        <p:spPr>
          <a:xfrm>
            <a:off x="1071483" y="208242"/>
            <a:ext cx="8732125" cy="528477"/>
          </a:xfrm>
          <a:prstGeom prst="rect">
            <a:avLst/>
          </a:prstGeom>
        </p:spPr>
        <p:txBody>
          <a:bodyPr/>
          <a:lstStyle>
            <a:lvl1pPr algn="l" rtl="0" eaLnBrk="0" fontAlgn="base" hangingPunct="0">
              <a:lnSpc>
                <a:spcPct val="87000"/>
              </a:lnSpc>
              <a:spcBef>
                <a:spcPct val="0"/>
              </a:spcBef>
              <a:spcAft>
                <a:spcPct val="0"/>
              </a:spcAft>
              <a:defRPr sz="3200" b="1">
                <a:solidFill>
                  <a:schemeClr val="accent2"/>
                </a:solidFill>
                <a:effectLst>
                  <a:outerShdw blurRad="38100" dist="38100" dir="2700000" algn="tl">
                    <a:srgbClr val="C0C0C0"/>
                  </a:outerShdw>
                </a:effectLst>
                <a:latin typeface="+mj-lt"/>
                <a:ea typeface="+mj-ea"/>
                <a:cs typeface="+mj-cs"/>
              </a:defRPr>
            </a:lvl1pPr>
            <a:lvl2pPr algn="l" rtl="0" eaLnBrk="0" fontAlgn="base" hangingPunct="0">
              <a:lnSpc>
                <a:spcPct val="87000"/>
              </a:lnSpc>
              <a:spcBef>
                <a:spcPct val="0"/>
              </a:spcBef>
              <a:spcAft>
                <a:spcPct val="0"/>
              </a:spcAft>
              <a:defRPr sz="3200" b="1">
                <a:solidFill>
                  <a:schemeClr val="accent2"/>
                </a:solidFill>
                <a:effectLst>
                  <a:outerShdw blurRad="38100" dist="38100" dir="2700000" algn="tl">
                    <a:srgbClr val="C0C0C0"/>
                  </a:outerShdw>
                </a:effectLst>
                <a:latin typeface="Times New Roman" pitchFamily="18" charset="0"/>
                <a:cs typeface="Times New Roman" pitchFamily="18" charset="0"/>
              </a:defRPr>
            </a:lvl2pPr>
            <a:lvl3pPr algn="l" rtl="0" eaLnBrk="0" fontAlgn="base" hangingPunct="0">
              <a:lnSpc>
                <a:spcPct val="87000"/>
              </a:lnSpc>
              <a:spcBef>
                <a:spcPct val="0"/>
              </a:spcBef>
              <a:spcAft>
                <a:spcPct val="0"/>
              </a:spcAft>
              <a:defRPr sz="3200" b="1">
                <a:solidFill>
                  <a:schemeClr val="accent2"/>
                </a:solidFill>
                <a:effectLst>
                  <a:outerShdw blurRad="38100" dist="38100" dir="2700000" algn="tl">
                    <a:srgbClr val="C0C0C0"/>
                  </a:outerShdw>
                </a:effectLst>
                <a:latin typeface="Times New Roman" pitchFamily="18" charset="0"/>
                <a:cs typeface="Times New Roman" pitchFamily="18" charset="0"/>
              </a:defRPr>
            </a:lvl3pPr>
            <a:lvl4pPr algn="l" rtl="0" eaLnBrk="0" fontAlgn="base" hangingPunct="0">
              <a:lnSpc>
                <a:spcPct val="87000"/>
              </a:lnSpc>
              <a:spcBef>
                <a:spcPct val="0"/>
              </a:spcBef>
              <a:spcAft>
                <a:spcPct val="0"/>
              </a:spcAft>
              <a:defRPr sz="3200" b="1">
                <a:solidFill>
                  <a:schemeClr val="accent2"/>
                </a:solidFill>
                <a:effectLst>
                  <a:outerShdw blurRad="38100" dist="38100" dir="2700000" algn="tl">
                    <a:srgbClr val="C0C0C0"/>
                  </a:outerShdw>
                </a:effectLst>
                <a:latin typeface="Times New Roman" pitchFamily="18" charset="0"/>
                <a:cs typeface="Times New Roman" pitchFamily="18" charset="0"/>
              </a:defRPr>
            </a:lvl4pPr>
            <a:lvl5pPr algn="l" rtl="0" eaLnBrk="0" fontAlgn="base" hangingPunct="0">
              <a:lnSpc>
                <a:spcPct val="87000"/>
              </a:lnSpc>
              <a:spcBef>
                <a:spcPct val="0"/>
              </a:spcBef>
              <a:spcAft>
                <a:spcPct val="0"/>
              </a:spcAft>
              <a:defRPr sz="3200" b="1">
                <a:solidFill>
                  <a:schemeClr val="accent2"/>
                </a:solidFill>
                <a:effectLst>
                  <a:outerShdw blurRad="38100" dist="38100" dir="2700000" algn="tl">
                    <a:srgbClr val="C0C0C0"/>
                  </a:outerShdw>
                </a:effectLst>
                <a:latin typeface="Times New Roman" pitchFamily="18" charset="0"/>
                <a:cs typeface="Times New Roman" pitchFamily="18" charset="0"/>
              </a:defRPr>
            </a:lvl5pPr>
            <a:lvl6pPr marL="457200" algn="l" rtl="0" eaLnBrk="0" fontAlgn="base" hangingPunct="0">
              <a:lnSpc>
                <a:spcPct val="87000"/>
              </a:lnSpc>
              <a:spcBef>
                <a:spcPct val="0"/>
              </a:spcBef>
              <a:spcAft>
                <a:spcPct val="0"/>
              </a:spcAft>
              <a:defRPr sz="3200" b="1">
                <a:solidFill>
                  <a:schemeClr val="accent2"/>
                </a:solidFill>
                <a:effectLst>
                  <a:outerShdw blurRad="38100" dist="38100" dir="2700000" algn="tl">
                    <a:srgbClr val="C0C0C0"/>
                  </a:outerShdw>
                </a:effectLst>
                <a:latin typeface="Times New Roman" pitchFamily="18" charset="0"/>
                <a:cs typeface="Times New Roman" pitchFamily="18" charset="0"/>
              </a:defRPr>
            </a:lvl6pPr>
            <a:lvl7pPr marL="914400" algn="l" rtl="0" eaLnBrk="0" fontAlgn="base" hangingPunct="0">
              <a:lnSpc>
                <a:spcPct val="87000"/>
              </a:lnSpc>
              <a:spcBef>
                <a:spcPct val="0"/>
              </a:spcBef>
              <a:spcAft>
                <a:spcPct val="0"/>
              </a:spcAft>
              <a:defRPr sz="3200" b="1">
                <a:solidFill>
                  <a:schemeClr val="accent2"/>
                </a:solidFill>
                <a:effectLst>
                  <a:outerShdw blurRad="38100" dist="38100" dir="2700000" algn="tl">
                    <a:srgbClr val="C0C0C0"/>
                  </a:outerShdw>
                </a:effectLst>
                <a:latin typeface="Times New Roman" pitchFamily="18" charset="0"/>
                <a:cs typeface="Times New Roman" pitchFamily="18" charset="0"/>
              </a:defRPr>
            </a:lvl7pPr>
            <a:lvl8pPr marL="1371600" algn="l" rtl="0" eaLnBrk="0" fontAlgn="base" hangingPunct="0">
              <a:lnSpc>
                <a:spcPct val="87000"/>
              </a:lnSpc>
              <a:spcBef>
                <a:spcPct val="0"/>
              </a:spcBef>
              <a:spcAft>
                <a:spcPct val="0"/>
              </a:spcAft>
              <a:defRPr sz="3200" b="1">
                <a:solidFill>
                  <a:schemeClr val="accent2"/>
                </a:solidFill>
                <a:effectLst>
                  <a:outerShdw blurRad="38100" dist="38100" dir="2700000" algn="tl">
                    <a:srgbClr val="C0C0C0"/>
                  </a:outerShdw>
                </a:effectLst>
                <a:latin typeface="Times New Roman" pitchFamily="18" charset="0"/>
                <a:cs typeface="Times New Roman" pitchFamily="18" charset="0"/>
              </a:defRPr>
            </a:lvl8pPr>
            <a:lvl9pPr marL="1828800" algn="l" rtl="0" eaLnBrk="0" fontAlgn="base" hangingPunct="0">
              <a:lnSpc>
                <a:spcPct val="87000"/>
              </a:lnSpc>
              <a:spcBef>
                <a:spcPct val="0"/>
              </a:spcBef>
              <a:spcAft>
                <a:spcPct val="0"/>
              </a:spcAft>
              <a:defRPr sz="3200" b="1">
                <a:solidFill>
                  <a:schemeClr val="accent2"/>
                </a:solidFill>
                <a:effectLst>
                  <a:outerShdw blurRad="38100" dist="38100" dir="2700000" algn="tl">
                    <a:srgbClr val="C0C0C0"/>
                  </a:outerShdw>
                </a:effectLst>
                <a:latin typeface="Times New Roman" pitchFamily="18" charset="0"/>
                <a:cs typeface="Times New Roman" pitchFamily="18" charset="0"/>
              </a:defRPr>
            </a:lvl9pPr>
          </a:lstStyle>
          <a:p>
            <a:pPr>
              <a:defRPr/>
            </a:pPr>
            <a:r>
              <a:rPr lang="en-MY" sz="3527" kern="0"/>
              <a:t>FF Applications</a:t>
            </a:r>
            <a:endParaRPr lang="en-MY" sz="3527" kern="0" dirty="0"/>
          </a:p>
        </p:txBody>
      </p:sp>
    </p:spTree>
    <p:extLst>
      <p:ext uri="{BB962C8B-B14F-4D97-AF65-F5344CB8AC3E}">
        <p14:creationId xmlns:p14="http://schemas.microsoft.com/office/powerpoint/2010/main" val="32043746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Line 2"/>
          <p:cNvSpPr>
            <a:spLocks noChangeShapeType="1"/>
          </p:cNvSpPr>
          <p:nvPr/>
        </p:nvSpPr>
        <p:spPr bwMode="auto">
          <a:xfrm>
            <a:off x="1848449" y="3527848"/>
            <a:ext cx="7559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283" name="Line 3"/>
          <p:cNvSpPr>
            <a:spLocks noChangeShapeType="1"/>
          </p:cNvSpPr>
          <p:nvPr/>
        </p:nvSpPr>
        <p:spPr bwMode="auto">
          <a:xfrm>
            <a:off x="2016442" y="3695841"/>
            <a:ext cx="4199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284" name="Line 4"/>
          <p:cNvSpPr>
            <a:spLocks noChangeShapeType="1"/>
          </p:cNvSpPr>
          <p:nvPr/>
        </p:nvSpPr>
        <p:spPr bwMode="auto">
          <a:xfrm>
            <a:off x="1848449" y="3863833"/>
            <a:ext cx="7559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285" name="Line 5"/>
          <p:cNvSpPr>
            <a:spLocks noChangeShapeType="1"/>
          </p:cNvSpPr>
          <p:nvPr/>
        </p:nvSpPr>
        <p:spPr bwMode="auto">
          <a:xfrm>
            <a:off x="2016442" y="4031826"/>
            <a:ext cx="4199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286" name="Line 6"/>
          <p:cNvSpPr>
            <a:spLocks noChangeShapeType="1"/>
          </p:cNvSpPr>
          <p:nvPr/>
        </p:nvSpPr>
        <p:spPr bwMode="auto">
          <a:xfrm>
            <a:off x="2268431" y="4031826"/>
            <a:ext cx="0" cy="5039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287" name="Line 7"/>
          <p:cNvSpPr>
            <a:spLocks noChangeShapeType="1"/>
          </p:cNvSpPr>
          <p:nvPr/>
        </p:nvSpPr>
        <p:spPr bwMode="auto">
          <a:xfrm>
            <a:off x="2016442" y="4703797"/>
            <a:ext cx="4199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288" name="Line 8"/>
          <p:cNvSpPr>
            <a:spLocks noChangeShapeType="1"/>
          </p:cNvSpPr>
          <p:nvPr/>
        </p:nvSpPr>
        <p:spPr bwMode="auto">
          <a:xfrm>
            <a:off x="1764453" y="4535805"/>
            <a:ext cx="923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289" name="Line 9"/>
          <p:cNvSpPr>
            <a:spLocks noChangeShapeType="1"/>
          </p:cNvSpPr>
          <p:nvPr/>
        </p:nvSpPr>
        <p:spPr bwMode="auto">
          <a:xfrm>
            <a:off x="2100438" y="4871790"/>
            <a:ext cx="2519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290" name="Line 10"/>
          <p:cNvSpPr>
            <a:spLocks noChangeShapeType="1"/>
          </p:cNvSpPr>
          <p:nvPr/>
        </p:nvSpPr>
        <p:spPr bwMode="auto">
          <a:xfrm flipV="1">
            <a:off x="2268431" y="3107866"/>
            <a:ext cx="0" cy="4199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291" name="Line 11"/>
          <p:cNvSpPr>
            <a:spLocks noChangeShapeType="1"/>
          </p:cNvSpPr>
          <p:nvPr/>
        </p:nvSpPr>
        <p:spPr bwMode="auto">
          <a:xfrm>
            <a:off x="2268431" y="3107866"/>
            <a:ext cx="7559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292" name="Line 12"/>
          <p:cNvSpPr>
            <a:spLocks noChangeShapeType="1"/>
          </p:cNvSpPr>
          <p:nvPr/>
        </p:nvSpPr>
        <p:spPr bwMode="auto">
          <a:xfrm>
            <a:off x="3612373" y="2435895"/>
            <a:ext cx="0" cy="2519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293" name="Line 13"/>
          <p:cNvSpPr>
            <a:spLocks noChangeShapeType="1"/>
          </p:cNvSpPr>
          <p:nvPr/>
        </p:nvSpPr>
        <p:spPr bwMode="auto">
          <a:xfrm>
            <a:off x="3612373" y="3443852"/>
            <a:ext cx="0" cy="2519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294" name="Line 14"/>
          <p:cNvSpPr>
            <a:spLocks noChangeShapeType="1"/>
          </p:cNvSpPr>
          <p:nvPr/>
        </p:nvSpPr>
        <p:spPr bwMode="auto">
          <a:xfrm>
            <a:off x="3612373" y="2435895"/>
            <a:ext cx="209991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295" name="Line 15"/>
          <p:cNvSpPr>
            <a:spLocks noChangeShapeType="1"/>
          </p:cNvSpPr>
          <p:nvPr/>
        </p:nvSpPr>
        <p:spPr bwMode="auto">
          <a:xfrm>
            <a:off x="3612373" y="3695841"/>
            <a:ext cx="209991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296" name="Oval 16"/>
          <p:cNvSpPr>
            <a:spLocks noChangeArrowheads="1"/>
          </p:cNvSpPr>
          <p:nvPr/>
        </p:nvSpPr>
        <p:spPr bwMode="auto">
          <a:xfrm>
            <a:off x="3024399" y="3023869"/>
            <a:ext cx="167993" cy="16799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endParaRPr lang="en-MY" altLang="en-US"/>
          </a:p>
        </p:txBody>
      </p:sp>
      <p:sp>
        <p:nvSpPr>
          <p:cNvPr id="97297" name="Oval 17"/>
          <p:cNvSpPr>
            <a:spLocks noChangeArrowheads="1"/>
          </p:cNvSpPr>
          <p:nvPr/>
        </p:nvSpPr>
        <p:spPr bwMode="auto">
          <a:xfrm>
            <a:off x="3528377" y="3275859"/>
            <a:ext cx="167993" cy="16799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endParaRPr lang="en-MY" altLang="en-US"/>
          </a:p>
        </p:txBody>
      </p:sp>
      <p:sp>
        <p:nvSpPr>
          <p:cNvPr id="97298" name="Oval 18"/>
          <p:cNvSpPr>
            <a:spLocks noChangeArrowheads="1"/>
          </p:cNvSpPr>
          <p:nvPr/>
        </p:nvSpPr>
        <p:spPr bwMode="auto">
          <a:xfrm>
            <a:off x="3528377" y="2687884"/>
            <a:ext cx="167993" cy="16799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endParaRPr lang="en-MY" altLang="en-US"/>
          </a:p>
        </p:txBody>
      </p:sp>
      <p:sp>
        <p:nvSpPr>
          <p:cNvPr id="97299" name="Line 19"/>
          <p:cNvSpPr>
            <a:spLocks noChangeShapeType="1"/>
          </p:cNvSpPr>
          <p:nvPr/>
        </p:nvSpPr>
        <p:spPr bwMode="auto">
          <a:xfrm>
            <a:off x="3192391" y="3107866"/>
            <a:ext cx="587975" cy="2519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300" name="Text Box 20"/>
          <p:cNvSpPr txBox="1">
            <a:spLocks noChangeArrowheads="1"/>
          </p:cNvSpPr>
          <p:nvPr/>
        </p:nvSpPr>
        <p:spPr bwMode="auto">
          <a:xfrm>
            <a:off x="2724753" y="3657342"/>
            <a:ext cx="338554"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a:t>V</a:t>
            </a:r>
            <a:endParaRPr lang="en-GB" altLang="en-US"/>
          </a:p>
        </p:txBody>
      </p:sp>
      <p:sp>
        <p:nvSpPr>
          <p:cNvPr id="97301" name="Text Box 21"/>
          <p:cNvSpPr txBox="1">
            <a:spLocks noChangeArrowheads="1"/>
          </p:cNvSpPr>
          <p:nvPr/>
        </p:nvSpPr>
        <p:spPr bwMode="auto">
          <a:xfrm>
            <a:off x="3683711" y="1886419"/>
            <a:ext cx="338554"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a:t>A</a:t>
            </a:r>
            <a:endParaRPr lang="en-GB" altLang="en-US"/>
          </a:p>
        </p:txBody>
      </p:sp>
      <p:sp>
        <p:nvSpPr>
          <p:cNvPr id="97302" name="Text Box 22"/>
          <p:cNvSpPr txBox="1">
            <a:spLocks noChangeArrowheads="1"/>
          </p:cNvSpPr>
          <p:nvPr/>
        </p:nvSpPr>
        <p:spPr bwMode="auto">
          <a:xfrm>
            <a:off x="3740584" y="3779837"/>
            <a:ext cx="338554"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a:t>B</a:t>
            </a:r>
            <a:endParaRPr lang="en-GB" altLang="en-US"/>
          </a:p>
        </p:txBody>
      </p:sp>
      <p:sp>
        <p:nvSpPr>
          <p:cNvPr id="97303" name="Rectangle 23"/>
          <p:cNvSpPr>
            <a:spLocks noChangeArrowheads="1"/>
          </p:cNvSpPr>
          <p:nvPr/>
        </p:nvSpPr>
        <p:spPr bwMode="auto">
          <a:xfrm>
            <a:off x="5712283" y="2099909"/>
            <a:ext cx="1259946" cy="226790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endParaRPr lang="en-MY" altLang="en-US"/>
          </a:p>
        </p:txBody>
      </p:sp>
      <p:sp>
        <p:nvSpPr>
          <p:cNvPr id="97304" name="Text Box 24"/>
          <p:cNvSpPr txBox="1">
            <a:spLocks noChangeArrowheads="1"/>
          </p:cNvSpPr>
          <p:nvPr/>
        </p:nvSpPr>
        <p:spPr bwMode="auto">
          <a:xfrm>
            <a:off x="5814559" y="2229404"/>
            <a:ext cx="402674" cy="1505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a:t>S </a:t>
            </a:r>
          </a:p>
          <a:p>
            <a:pPr algn="ctr">
              <a:lnSpc>
                <a:spcPct val="90000"/>
              </a:lnSpc>
              <a:spcBef>
                <a:spcPct val="50000"/>
              </a:spcBef>
              <a:buClr>
                <a:schemeClr val="bg1"/>
              </a:buClr>
              <a:buFont typeface="Arial" panose="020B0604020202020204" pitchFamily="34" charset="0"/>
              <a:buNone/>
            </a:pPr>
            <a:endParaRPr lang="en-US" altLang="en-US"/>
          </a:p>
          <a:p>
            <a:pPr algn="ctr">
              <a:lnSpc>
                <a:spcPct val="90000"/>
              </a:lnSpc>
              <a:spcBef>
                <a:spcPct val="50000"/>
              </a:spcBef>
              <a:buClr>
                <a:schemeClr val="bg1"/>
              </a:buClr>
              <a:buFont typeface="Arial" panose="020B0604020202020204" pitchFamily="34" charset="0"/>
              <a:buNone/>
            </a:pPr>
            <a:endParaRPr lang="en-US" altLang="en-US"/>
          </a:p>
          <a:p>
            <a:pPr algn="ctr">
              <a:lnSpc>
                <a:spcPct val="90000"/>
              </a:lnSpc>
              <a:spcBef>
                <a:spcPct val="50000"/>
              </a:spcBef>
              <a:buClr>
                <a:schemeClr val="bg1"/>
              </a:buClr>
              <a:buFont typeface="Arial" panose="020B0604020202020204" pitchFamily="34" charset="0"/>
              <a:buNone/>
            </a:pPr>
            <a:r>
              <a:rPr lang="en-US" altLang="en-US"/>
              <a:t>R</a:t>
            </a:r>
            <a:endParaRPr lang="en-GB" altLang="en-US"/>
          </a:p>
        </p:txBody>
      </p:sp>
      <p:sp>
        <p:nvSpPr>
          <p:cNvPr id="97305" name="Text Box 25"/>
          <p:cNvSpPr txBox="1">
            <a:spLocks noChangeArrowheads="1"/>
          </p:cNvSpPr>
          <p:nvPr/>
        </p:nvSpPr>
        <p:spPr bwMode="auto">
          <a:xfrm>
            <a:off x="7625156" y="2183906"/>
            <a:ext cx="428322" cy="1505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a:t>Q </a:t>
            </a:r>
          </a:p>
          <a:p>
            <a:pPr algn="ctr">
              <a:lnSpc>
                <a:spcPct val="90000"/>
              </a:lnSpc>
              <a:spcBef>
                <a:spcPct val="50000"/>
              </a:spcBef>
              <a:buClr>
                <a:schemeClr val="bg1"/>
              </a:buClr>
              <a:buFont typeface="Arial" panose="020B0604020202020204" pitchFamily="34" charset="0"/>
              <a:buNone/>
            </a:pPr>
            <a:endParaRPr lang="en-US" altLang="en-US"/>
          </a:p>
          <a:p>
            <a:pPr algn="ctr">
              <a:lnSpc>
                <a:spcPct val="90000"/>
              </a:lnSpc>
              <a:spcBef>
                <a:spcPct val="50000"/>
              </a:spcBef>
              <a:buClr>
                <a:schemeClr val="bg1"/>
              </a:buClr>
              <a:buFont typeface="Arial" panose="020B0604020202020204" pitchFamily="34" charset="0"/>
              <a:buNone/>
            </a:pPr>
            <a:endParaRPr lang="en-US" altLang="en-US"/>
          </a:p>
          <a:p>
            <a:pPr algn="ctr">
              <a:lnSpc>
                <a:spcPct val="90000"/>
              </a:lnSpc>
              <a:spcBef>
                <a:spcPct val="50000"/>
              </a:spcBef>
              <a:buClr>
                <a:schemeClr val="bg1"/>
              </a:buClr>
              <a:buFont typeface="Arial" panose="020B0604020202020204" pitchFamily="34" charset="0"/>
              <a:buNone/>
            </a:pPr>
            <a:r>
              <a:rPr lang="en-US" altLang="en-US"/>
              <a:t>Q’</a:t>
            </a:r>
            <a:endParaRPr lang="en-GB" altLang="en-US"/>
          </a:p>
        </p:txBody>
      </p:sp>
      <p:sp>
        <p:nvSpPr>
          <p:cNvPr id="97306" name="Line 26"/>
          <p:cNvSpPr>
            <a:spLocks noChangeShapeType="1"/>
          </p:cNvSpPr>
          <p:nvPr/>
        </p:nvSpPr>
        <p:spPr bwMode="auto">
          <a:xfrm>
            <a:off x="6972229" y="2435895"/>
            <a:ext cx="4199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307" name="Line 27"/>
          <p:cNvSpPr>
            <a:spLocks noChangeShapeType="1"/>
          </p:cNvSpPr>
          <p:nvPr/>
        </p:nvSpPr>
        <p:spPr bwMode="auto">
          <a:xfrm>
            <a:off x="6972229" y="3779837"/>
            <a:ext cx="4199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308" name="Line 28"/>
          <p:cNvSpPr>
            <a:spLocks noChangeShapeType="1"/>
          </p:cNvSpPr>
          <p:nvPr/>
        </p:nvSpPr>
        <p:spPr bwMode="auto">
          <a:xfrm>
            <a:off x="4284345" y="3695840"/>
            <a:ext cx="0" cy="100795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309" name="Line 29"/>
          <p:cNvSpPr>
            <a:spLocks noChangeShapeType="1"/>
          </p:cNvSpPr>
          <p:nvPr/>
        </p:nvSpPr>
        <p:spPr bwMode="auto">
          <a:xfrm>
            <a:off x="5208305" y="2435895"/>
            <a:ext cx="0" cy="226790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310" name="Line 30"/>
          <p:cNvSpPr>
            <a:spLocks noChangeShapeType="1"/>
          </p:cNvSpPr>
          <p:nvPr/>
        </p:nvSpPr>
        <p:spPr bwMode="auto">
          <a:xfrm flipH="1">
            <a:off x="4032355" y="4703797"/>
            <a:ext cx="251989" cy="1679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311" name="Line 31"/>
          <p:cNvSpPr>
            <a:spLocks noChangeShapeType="1"/>
          </p:cNvSpPr>
          <p:nvPr/>
        </p:nvSpPr>
        <p:spPr bwMode="auto">
          <a:xfrm>
            <a:off x="4032356" y="4871790"/>
            <a:ext cx="503978" cy="839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312" name="Line 32"/>
          <p:cNvSpPr>
            <a:spLocks noChangeShapeType="1"/>
          </p:cNvSpPr>
          <p:nvPr/>
        </p:nvSpPr>
        <p:spPr bwMode="auto">
          <a:xfrm flipH="1">
            <a:off x="4032356" y="4955786"/>
            <a:ext cx="503978" cy="1679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313" name="Line 33"/>
          <p:cNvSpPr>
            <a:spLocks noChangeShapeType="1"/>
          </p:cNvSpPr>
          <p:nvPr/>
        </p:nvSpPr>
        <p:spPr bwMode="auto">
          <a:xfrm>
            <a:off x="4032356" y="5123779"/>
            <a:ext cx="503978" cy="839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314" name="Line 34"/>
          <p:cNvSpPr>
            <a:spLocks noChangeShapeType="1"/>
          </p:cNvSpPr>
          <p:nvPr/>
        </p:nvSpPr>
        <p:spPr bwMode="auto">
          <a:xfrm flipH="1">
            <a:off x="4284345" y="5207776"/>
            <a:ext cx="251989" cy="1679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315" name="Line 35"/>
          <p:cNvSpPr>
            <a:spLocks noChangeShapeType="1"/>
          </p:cNvSpPr>
          <p:nvPr/>
        </p:nvSpPr>
        <p:spPr bwMode="auto">
          <a:xfrm flipH="1">
            <a:off x="4284345" y="5375769"/>
            <a:ext cx="0" cy="5039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316" name="Line 36"/>
          <p:cNvSpPr>
            <a:spLocks noChangeShapeType="1"/>
          </p:cNvSpPr>
          <p:nvPr/>
        </p:nvSpPr>
        <p:spPr bwMode="auto">
          <a:xfrm flipH="1">
            <a:off x="4956316" y="4703797"/>
            <a:ext cx="251989" cy="1679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317" name="Line 37"/>
          <p:cNvSpPr>
            <a:spLocks noChangeShapeType="1"/>
          </p:cNvSpPr>
          <p:nvPr/>
        </p:nvSpPr>
        <p:spPr bwMode="auto">
          <a:xfrm>
            <a:off x="4956316" y="4871790"/>
            <a:ext cx="503978" cy="839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318" name="Line 38"/>
          <p:cNvSpPr>
            <a:spLocks noChangeShapeType="1"/>
          </p:cNvSpPr>
          <p:nvPr/>
        </p:nvSpPr>
        <p:spPr bwMode="auto">
          <a:xfrm flipH="1">
            <a:off x="4956316" y="4955786"/>
            <a:ext cx="503978" cy="1679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319" name="Line 39"/>
          <p:cNvSpPr>
            <a:spLocks noChangeShapeType="1"/>
          </p:cNvSpPr>
          <p:nvPr/>
        </p:nvSpPr>
        <p:spPr bwMode="auto">
          <a:xfrm>
            <a:off x="4956316" y="5123779"/>
            <a:ext cx="503978" cy="839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320" name="Line 40"/>
          <p:cNvSpPr>
            <a:spLocks noChangeShapeType="1"/>
          </p:cNvSpPr>
          <p:nvPr/>
        </p:nvSpPr>
        <p:spPr bwMode="auto">
          <a:xfrm flipH="1">
            <a:off x="5208305" y="5207776"/>
            <a:ext cx="251989" cy="1679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321" name="Line 41"/>
          <p:cNvSpPr>
            <a:spLocks noChangeShapeType="1"/>
          </p:cNvSpPr>
          <p:nvPr/>
        </p:nvSpPr>
        <p:spPr bwMode="auto">
          <a:xfrm flipH="1">
            <a:off x="5208305" y="5375769"/>
            <a:ext cx="0" cy="5039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322" name="Line 42"/>
          <p:cNvSpPr>
            <a:spLocks noChangeShapeType="1"/>
          </p:cNvSpPr>
          <p:nvPr/>
        </p:nvSpPr>
        <p:spPr bwMode="auto">
          <a:xfrm>
            <a:off x="4032355" y="6047740"/>
            <a:ext cx="4199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323" name="Line 43"/>
          <p:cNvSpPr>
            <a:spLocks noChangeShapeType="1"/>
          </p:cNvSpPr>
          <p:nvPr/>
        </p:nvSpPr>
        <p:spPr bwMode="auto">
          <a:xfrm>
            <a:off x="3780366" y="5879747"/>
            <a:ext cx="923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324" name="Line 44"/>
          <p:cNvSpPr>
            <a:spLocks noChangeShapeType="1"/>
          </p:cNvSpPr>
          <p:nvPr/>
        </p:nvSpPr>
        <p:spPr bwMode="auto">
          <a:xfrm>
            <a:off x="4116352" y="6215732"/>
            <a:ext cx="2519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325" name="Line 48"/>
          <p:cNvSpPr>
            <a:spLocks noChangeShapeType="1"/>
          </p:cNvSpPr>
          <p:nvPr/>
        </p:nvSpPr>
        <p:spPr bwMode="auto">
          <a:xfrm>
            <a:off x="5040312" y="6047740"/>
            <a:ext cx="4199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326" name="Line 49"/>
          <p:cNvSpPr>
            <a:spLocks noChangeShapeType="1"/>
          </p:cNvSpPr>
          <p:nvPr/>
        </p:nvSpPr>
        <p:spPr bwMode="auto">
          <a:xfrm>
            <a:off x="4788323" y="5879747"/>
            <a:ext cx="923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327" name="Line 50"/>
          <p:cNvSpPr>
            <a:spLocks noChangeShapeType="1"/>
          </p:cNvSpPr>
          <p:nvPr/>
        </p:nvSpPr>
        <p:spPr bwMode="auto">
          <a:xfrm>
            <a:off x="5124308" y="6215732"/>
            <a:ext cx="25198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7328" name="Text Box 51"/>
          <p:cNvSpPr txBox="1">
            <a:spLocks noChangeArrowheads="1"/>
          </p:cNvSpPr>
          <p:nvPr/>
        </p:nvSpPr>
        <p:spPr bwMode="auto">
          <a:xfrm>
            <a:off x="929998" y="745468"/>
            <a:ext cx="3789819" cy="519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sz="3086"/>
              <a:t>Using NOR SR latch</a:t>
            </a:r>
            <a:endParaRPr lang="en-GB" altLang="en-US" sz="3086"/>
          </a:p>
        </p:txBody>
      </p:sp>
    </p:spTree>
    <p:extLst>
      <p:ext uri="{BB962C8B-B14F-4D97-AF65-F5344CB8AC3E}">
        <p14:creationId xmlns:p14="http://schemas.microsoft.com/office/powerpoint/2010/main" val="11940569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Line 2"/>
          <p:cNvSpPr>
            <a:spLocks noChangeShapeType="1"/>
          </p:cNvSpPr>
          <p:nvPr/>
        </p:nvSpPr>
        <p:spPr bwMode="auto">
          <a:xfrm flipV="1">
            <a:off x="3360384" y="503978"/>
            <a:ext cx="0" cy="13439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07" name="Line 3"/>
          <p:cNvSpPr>
            <a:spLocks noChangeShapeType="1"/>
          </p:cNvSpPr>
          <p:nvPr/>
        </p:nvSpPr>
        <p:spPr bwMode="auto">
          <a:xfrm>
            <a:off x="3360384" y="1847920"/>
            <a:ext cx="445180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08" name="Text Box 4"/>
          <p:cNvSpPr txBox="1">
            <a:spLocks noChangeArrowheads="1"/>
          </p:cNvSpPr>
          <p:nvPr/>
        </p:nvSpPr>
        <p:spPr bwMode="auto">
          <a:xfrm>
            <a:off x="2920183" y="671970"/>
            <a:ext cx="402674" cy="1117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a:t> V</a:t>
            </a:r>
          </a:p>
          <a:p>
            <a:pPr algn="ctr">
              <a:lnSpc>
                <a:spcPct val="90000"/>
              </a:lnSpc>
              <a:spcBef>
                <a:spcPct val="50000"/>
              </a:spcBef>
              <a:buClr>
                <a:schemeClr val="bg1"/>
              </a:buClr>
              <a:buFont typeface="Arial" panose="020B0604020202020204" pitchFamily="34" charset="0"/>
              <a:buNone/>
            </a:pPr>
            <a:endParaRPr lang="en-US" altLang="en-US"/>
          </a:p>
          <a:p>
            <a:pPr algn="ctr">
              <a:lnSpc>
                <a:spcPct val="90000"/>
              </a:lnSpc>
              <a:spcBef>
                <a:spcPct val="50000"/>
              </a:spcBef>
              <a:buClr>
                <a:schemeClr val="bg1"/>
              </a:buClr>
              <a:buFont typeface="Arial" panose="020B0604020202020204" pitchFamily="34" charset="0"/>
              <a:buNone/>
            </a:pPr>
            <a:r>
              <a:rPr lang="en-US" altLang="en-US"/>
              <a:t> 0</a:t>
            </a:r>
            <a:endParaRPr lang="en-GB" altLang="en-US"/>
          </a:p>
        </p:txBody>
      </p:sp>
      <p:sp>
        <p:nvSpPr>
          <p:cNvPr id="98309" name="Line 5"/>
          <p:cNvSpPr>
            <a:spLocks noChangeShapeType="1"/>
          </p:cNvSpPr>
          <p:nvPr/>
        </p:nvSpPr>
        <p:spPr bwMode="auto">
          <a:xfrm>
            <a:off x="4116352" y="923960"/>
            <a:ext cx="0" cy="923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10" name="Line 6"/>
          <p:cNvSpPr>
            <a:spLocks noChangeShapeType="1"/>
          </p:cNvSpPr>
          <p:nvPr/>
        </p:nvSpPr>
        <p:spPr bwMode="auto">
          <a:xfrm>
            <a:off x="4788323" y="923960"/>
            <a:ext cx="0" cy="923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11" name="Line 7"/>
          <p:cNvSpPr>
            <a:spLocks noChangeShapeType="1"/>
          </p:cNvSpPr>
          <p:nvPr/>
        </p:nvSpPr>
        <p:spPr bwMode="auto">
          <a:xfrm>
            <a:off x="4284345" y="923960"/>
            <a:ext cx="0" cy="923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12" name="Line 8"/>
          <p:cNvSpPr>
            <a:spLocks noChangeShapeType="1"/>
          </p:cNvSpPr>
          <p:nvPr/>
        </p:nvSpPr>
        <p:spPr bwMode="auto">
          <a:xfrm>
            <a:off x="4620330" y="923960"/>
            <a:ext cx="0" cy="923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13" name="Line 9"/>
          <p:cNvSpPr>
            <a:spLocks noChangeShapeType="1"/>
          </p:cNvSpPr>
          <p:nvPr/>
        </p:nvSpPr>
        <p:spPr bwMode="auto">
          <a:xfrm>
            <a:off x="4452337" y="923960"/>
            <a:ext cx="0" cy="923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14" name="Line 10"/>
          <p:cNvSpPr>
            <a:spLocks noChangeShapeType="1"/>
          </p:cNvSpPr>
          <p:nvPr/>
        </p:nvSpPr>
        <p:spPr bwMode="auto">
          <a:xfrm>
            <a:off x="4116352" y="923960"/>
            <a:ext cx="16799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15" name="Line 11"/>
          <p:cNvSpPr>
            <a:spLocks noChangeShapeType="1"/>
          </p:cNvSpPr>
          <p:nvPr/>
        </p:nvSpPr>
        <p:spPr bwMode="auto">
          <a:xfrm>
            <a:off x="4452337" y="923960"/>
            <a:ext cx="16799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16" name="Line 12"/>
          <p:cNvSpPr>
            <a:spLocks noChangeShapeType="1"/>
          </p:cNvSpPr>
          <p:nvPr/>
        </p:nvSpPr>
        <p:spPr bwMode="auto">
          <a:xfrm>
            <a:off x="4284344" y="1847920"/>
            <a:ext cx="16799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17" name="Line 13"/>
          <p:cNvSpPr>
            <a:spLocks noChangeShapeType="1"/>
          </p:cNvSpPr>
          <p:nvPr/>
        </p:nvSpPr>
        <p:spPr bwMode="auto">
          <a:xfrm>
            <a:off x="3360384" y="1847920"/>
            <a:ext cx="7559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18" name="Line 14"/>
          <p:cNvSpPr>
            <a:spLocks noChangeShapeType="1"/>
          </p:cNvSpPr>
          <p:nvPr/>
        </p:nvSpPr>
        <p:spPr bwMode="auto">
          <a:xfrm>
            <a:off x="4620330" y="1847920"/>
            <a:ext cx="16799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19" name="Line 15"/>
          <p:cNvSpPr>
            <a:spLocks noChangeShapeType="1"/>
          </p:cNvSpPr>
          <p:nvPr/>
        </p:nvSpPr>
        <p:spPr bwMode="auto">
          <a:xfrm>
            <a:off x="4788323" y="923960"/>
            <a:ext cx="7559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20" name="Line 16"/>
          <p:cNvSpPr>
            <a:spLocks noChangeShapeType="1"/>
          </p:cNvSpPr>
          <p:nvPr/>
        </p:nvSpPr>
        <p:spPr bwMode="auto">
          <a:xfrm>
            <a:off x="5544290" y="923960"/>
            <a:ext cx="0" cy="923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21" name="Line 17"/>
          <p:cNvSpPr>
            <a:spLocks noChangeShapeType="1"/>
          </p:cNvSpPr>
          <p:nvPr/>
        </p:nvSpPr>
        <p:spPr bwMode="auto">
          <a:xfrm>
            <a:off x="5544290" y="1847920"/>
            <a:ext cx="151193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22" name="Line 18"/>
          <p:cNvSpPr>
            <a:spLocks noChangeShapeType="1"/>
          </p:cNvSpPr>
          <p:nvPr/>
        </p:nvSpPr>
        <p:spPr bwMode="auto">
          <a:xfrm flipV="1">
            <a:off x="3360384" y="2099909"/>
            <a:ext cx="0" cy="13439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23" name="Line 19"/>
          <p:cNvSpPr>
            <a:spLocks noChangeShapeType="1"/>
          </p:cNvSpPr>
          <p:nvPr/>
        </p:nvSpPr>
        <p:spPr bwMode="auto">
          <a:xfrm>
            <a:off x="3360384" y="3443851"/>
            <a:ext cx="445180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24" name="Text Box 20"/>
          <p:cNvSpPr txBox="1">
            <a:spLocks noChangeArrowheads="1"/>
          </p:cNvSpPr>
          <p:nvPr/>
        </p:nvSpPr>
        <p:spPr bwMode="auto">
          <a:xfrm>
            <a:off x="2994241" y="2351898"/>
            <a:ext cx="338554" cy="1117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a:t>V</a:t>
            </a:r>
          </a:p>
          <a:p>
            <a:pPr algn="ctr">
              <a:lnSpc>
                <a:spcPct val="90000"/>
              </a:lnSpc>
              <a:spcBef>
                <a:spcPct val="50000"/>
              </a:spcBef>
              <a:buClr>
                <a:schemeClr val="bg1"/>
              </a:buClr>
              <a:buFont typeface="Arial" panose="020B0604020202020204" pitchFamily="34" charset="0"/>
              <a:buNone/>
            </a:pPr>
            <a:endParaRPr lang="en-US" altLang="en-US"/>
          </a:p>
          <a:p>
            <a:pPr algn="ctr">
              <a:lnSpc>
                <a:spcPct val="90000"/>
              </a:lnSpc>
              <a:spcBef>
                <a:spcPct val="50000"/>
              </a:spcBef>
              <a:buClr>
                <a:schemeClr val="bg1"/>
              </a:buClr>
              <a:buFont typeface="Arial" panose="020B0604020202020204" pitchFamily="34" charset="0"/>
              <a:buNone/>
            </a:pPr>
            <a:r>
              <a:rPr lang="en-US" altLang="en-US"/>
              <a:t>0</a:t>
            </a:r>
            <a:endParaRPr lang="en-GB" altLang="en-US"/>
          </a:p>
        </p:txBody>
      </p:sp>
      <p:sp>
        <p:nvSpPr>
          <p:cNvPr id="98325" name="Line 21"/>
          <p:cNvSpPr>
            <a:spLocks noChangeShapeType="1"/>
          </p:cNvSpPr>
          <p:nvPr/>
        </p:nvSpPr>
        <p:spPr bwMode="auto">
          <a:xfrm>
            <a:off x="3948359" y="2519891"/>
            <a:ext cx="0" cy="923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26" name="Line 22"/>
          <p:cNvSpPr>
            <a:spLocks noChangeShapeType="1"/>
          </p:cNvSpPr>
          <p:nvPr/>
        </p:nvSpPr>
        <p:spPr bwMode="auto">
          <a:xfrm>
            <a:off x="3360384" y="2519891"/>
            <a:ext cx="58797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27" name="Line 23"/>
          <p:cNvSpPr>
            <a:spLocks noChangeShapeType="1"/>
          </p:cNvSpPr>
          <p:nvPr/>
        </p:nvSpPr>
        <p:spPr bwMode="auto">
          <a:xfrm>
            <a:off x="5712283" y="2519891"/>
            <a:ext cx="0" cy="923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28" name="Line 24"/>
          <p:cNvSpPr>
            <a:spLocks noChangeShapeType="1"/>
          </p:cNvSpPr>
          <p:nvPr/>
        </p:nvSpPr>
        <p:spPr bwMode="auto">
          <a:xfrm flipV="1">
            <a:off x="3948359" y="3443851"/>
            <a:ext cx="17639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29" name="Line 25"/>
          <p:cNvSpPr>
            <a:spLocks noChangeShapeType="1"/>
          </p:cNvSpPr>
          <p:nvPr/>
        </p:nvSpPr>
        <p:spPr bwMode="auto">
          <a:xfrm>
            <a:off x="6384254" y="2519891"/>
            <a:ext cx="0" cy="923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30" name="Line 26"/>
          <p:cNvSpPr>
            <a:spLocks noChangeShapeType="1"/>
          </p:cNvSpPr>
          <p:nvPr/>
        </p:nvSpPr>
        <p:spPr bwMode="auto">
          <a:xfrm>
            <a:off x="5880276" y="2519891"/>
            <a:ext cx="0" cy="923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31" name="Line 27"/>
          <p:cNvSpPr>
            <a:spLocks noChangeShapeType="1"/>
          </p:cNvSpPr>
          <p:nvPr/>
        </p:nvSpPr>
        <p:spPr bwMode="auto">
          <a:xfrm>
            <a:off x="6216261" y="2519891"/>
            <a:ext cx="0" cy="923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32" name="Line 28"/>
          <p:cNvSpPr>
            <a:spLocks noChangeShapeType="1"/>
          </p:cNvSpPr>
          <p:nvPr/>
        </p:nvSpPr>
        <p:spPr bwMode="auto">
          <a:xfrm>
            <a:off x="6048269" y="2519891"/>
            <a:ext cx="0" cy="923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33" name="Line 29"/>
          <p:cNvSpPr>
            <a:spLocks noChangeShapeType="1"/>
          </p:cNvSpPr>
          <p:nvPr/>
        </p:nvSpPr>
        <p:spPr bwMode="auto">
          <a:xfrm>
            <a:off x="5712283" y="2519891"/>
            <a:ext cx="16799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34" name="Line 30"/>
          <p:cNvSpPr>
            <a:spLocks noChangeShapeType="1"/>
          </p:cNvSpPr>
          <p:nvPr/>
        </p:nvSpPr>
        <p:spPr bwMode="auto">
          <a:xfrm>
            <a:off x="6048269" y="2519891"/>
            <a:ext cx="16799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35" name="Line 31"/>
          <p:cNvSpPr>
            <a:spLocks noChangeShapeType="1"/>
          </p:cNvSpPr>
          <p:nvPr/>
        </p:nvSpPr>
        <p:spPr bwMode="auto">
          <a:xfrm>
            <a:off x="5880276" y="3443851"/>
            <a:ext cx="16799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36" name="Line 32"/>
          <p:cNvSpPr>
            <a:spLocks noChangeShapeType="1"/>
          </p:cNvSpPr>
          <p:nvPr/>
        </p:nvSpPr>
        <p:spPr bwMode="auto">
          <a:xfrm>
            <a:off x="6216261" y="3443851"/>
            <a:ext cx="16799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37" name="Line 33"/>
          <p:cNvSpPr>
            <a:spLocks noChangeShapeType="1"/>
          </p:cNvSpPr>
          <p:nvPr/>
        </p:nvSpPr>
        <p:spPr bwMode="auto">
          <a:xfrm>
            <a:off x="6384254" y="2519891"/>
            <a:ext cx="67197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38" name="Line 34"/>
          <p:cNvSpPr>
            <a:spLocks noChangeShapeType="1"/>
          </p:cNvSpPr>
          <p:nvPr/>
        </p:nvSpPr>
        <p:spPr bwMode="auto">
          <a:xfrm flipV="1">
            <a:off x="3360384" y="3947830"/>
            <a:ext cx="0" cy="13439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39" name="Line 35"/>
          <p:cNvSpPr>
            <a:spLocks noChangeShapeType="1"/>
          </p:cNvSpPr>
          <p:nvPr/>
        </p:nvSpPr>
        <p:spPr bwMode="auto">
          <a:xfrm>
            <a:off x="3360384" y="5291772"/>
            <a:ext cx="445180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40" name="Text Box 36"/>
          <p:cNvSpPr txBox="1">
            <a:spLocks noChangeArrowheads="1"/>
          </p:cNvSpPr>
          <p:nvPr/>
        </p:nvSpPr>
        <p:spPr bwMode="auto">
          <a:xfrm>
            <a:off x="2739367" y="4031826"/>
            <a:ext cx="428322" cy="1117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a:t> Q</a:t>
            </a:r>
          </a:p>
          <a:p>
            <a:pPr algn="ctr">
              <a:lnSpc>
                <a:spcPct val="90000"/>
              </a:lnSpc>
              <a:spcBef>
                <a:spcPct val="50000"/>
              </a:spcBef>
              <a:buClr>
                <a:schemeClr val="bg1"/>
              </a:buClr>
              <a:buFont typeface="Arial" panose="020B0604020202020204" pitchFamily="34" charset="0"/>
              <a:buNone/>
            </a:pPr>
            <a:endParaRPr lang="en-US" altLang="en-US"/>
          </a:p>
          <a:p>
            <a:pPr algn="ctr">
              <a:lnSpc>
                <a:spcPct val="90000"/>
              </a:lnSpc>
              <a:spcBef>
                <a:spcPct val="50000"/>
              </a:spcBef>
              <a:buClr>
                <a:schemeClr val="bg1"/>
              </a:buClr>
              <a:buFont typeface="Arial" panose="020B0604020202020204" pitchFamily="34" charset="0"/>
              <a:buNone/>
            </a:pPr>
            <a:r>
              <a:rPr lang="en-US" altLang="en-US"/>
              <a:t> </a:t>
            </a:r>
            <a:endParaRPr lang="en-GB" altLang="en-US"/>
          </a:p>
        </p:txBody>
      </p:sp>
      <p:sp>
        <p:nvSpPr>
          <p:cNvPr id="98341" name="Line 37"/>
          <p:cNvSpPr>
            <a:spLocks noChangeShapeType="1"/>
          </p:cNvSpPr>
          <p:nvPr/>
        </p:nvSpPr>
        <p:spPr bwMode="auto">
          <a:xfrm>
            <a:off x="4116352" y="4367812"/>
            <a:ext cx="0" cy="923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42" name="Line 45"/>
          <p:cNvSpPr>
            <a:spLocks noChangeShapeType="1"/>
          </p:cNvSpPr>
          <p:nvPr/>
        </p:nvSpPr>
        <p:spPr bwMode="auto">
          <a:xfrm>
            <a:off x="3360384" y="5291772"/>
            <a:ext cx="7559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43" name="Line 47"/>
          <p:cNvSpPr>
            <a:spLocks noChangeShapeType="1"/>
          </p:cNvSpPr>
          <p:nvPr/>
        </p:nvSpPr>
        <p:spPr bwMode="auto">
          <a:xfrm>
            <a:off x="4116352" y="4367812"/>
            <a:ext cx="159593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44" name="Line 48"/>
          <p:cNvSpPr>
            <a:spLocks noChangeShapeType="1"/>
          </p:cNvSpPr>
          <p:nvPr/>
        </p:nvSpPr>
        <p:spPr bwMode="auto">
          <a:xfrm>
            <a:off x="5712283" y="4367812"/>
            <a:ext cx="0" cy="923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45" name="Line 49"/>
          <p:cNvSpPr>
            <a:spLocks noChangeShapeType="1"/>
          </p:cNvSpPr>
          <p:nvPr/>
        </p:nvSpPr>
        <p:spPr bwMode="auto">
          <a:xfrm>
            <a:off x="5712283" y="5291772"/>
            <a:ext cx="13439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46" name="Line 50"/>
          <p:cNvSpPr>
            <a:spLocks noChangeShapeType="1"/>
          </p:cNvSpPr>
          <p:nvPr/>
        </p:nvSpPr>
        <p:spPr bwMode="auto">
          <a:xfrm flipV="1">
            <a:off x="3360384" y="5543761"/>
            <a:ext cx="0" cy="134394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47" name="Line 51"/>
          <p:cNvSpPr>
            <a:spLocks noChangeShapeType="1"/>
          </p:cNvSpPr>
          <p:nvPr/>
        </p:nvSpPr>
        <p:spPr bwMode="auto">
          <a:xfrm>
            <a:off x="3360384" y="6887703"/>
            <a:ext cx="445180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48" name="Text Box 52"/>
          <p:cNvSpPr txBox="1">
            <a:spLocks noChangeArrowheads="1"/>
          </p:cNvSpPr>
          <p:nvPr/>
        </p:nvSpPr>
        <p:spPr bwMode="auto">
          <a:xfrm>
            <a:off x="2843774" y="5711754"/>
            <a:ext cx="415498" cy="1117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a:t>Q’</a:t>
            </a:r>
          </a:p>
          <a:p>
            <a:pPr algn="ctr">
              <a:lnSpc>
                <a:spcPct val="90000"/>
              </a:lnSpc>
              <a:spcBef>
                <a:spcPct val="50000"/>
              </a:spcBef>
              <a:buClr>
                <a:schemeClr val="bg1"/>
              </a:buClr>
              <a:buFont typeface="Arial" panose="020B0604020202020204" pitchFamily="34" charset="0"/>
              <a:buNone/>
            </a:pPr>
            <a:endParaRPr lang="en-US" altLang="en-US"/>
          </a:p>
          <a:p>
            <a:pPr algn="ctr">
              <a:lnSpc>
                <a:spcPct val="90000"/>
              </a:lnSpc>
              <a:spcBef>
                <a:spcPct val="50000"/>
              </a:spcBef>
              <a:buClr>
                <a:schemeClr val="bg1"/>
              </a:buClr>
              <a:buFont typeface="Arial" panose="020B0604020202020204" pitchFamily="34" charset="0"/>
              <a:buNone/>
            </a:pPr>
            <a:endParaRPr lang="en-GB" altLang="en-US"/>
          </a:p>
        </p:txBody>
      </p:sp>
      <p:sp>
        <p:nvSpPr>
          <p:cNvPr id="98349" name="Line 53"/>
          <p:cNvSpPr>
            <a:spLocks noChangeShapeType="1"/>
          </p:cNvSpPr>
          <p:nvPr/>
        </p:nvSpPr>
        <p:spPr bwMode="auto">
          <a:xfrm>
            <a:off x="4116352" y="5963743"/>
            <a:ext cx="0" cy="923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50" name="Line 54"/>
          <p:cNvSpPr>
            <a:spLocks noChangeShapeType="1"/>
          </p:cNvSpPr>
          <p:nvPr/>
        </p:nvSpPr>
        <p:spPr bwMode="auto">
          <a:xfrm>
            <a:off x="3360384" y="5963743"/>
            <a:ext cx="7559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51" name="Line 55"/>
          <p:cNvSpPr>
            <a:spLocks noChangeShapeType="1"/>
          </p:cNvSpPr>
          <p:nvPr/>
        </p:nvSpPr>
        <p:spPr bwMode="auto">
          <a:xfrm>
            <a:off x="5712283" y="5963743"/>
            <a:ext cx="0" cy="923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52" name="Line 56"/>
          <p:cNvSpPr>
            <a:spLocks noChangeShapeType="1"/>
          </p:cNvSpPr>
          <p:nvPr/>
        </p:nvSpPr>
        <p:spPr bwMode="auto">
          <a:xfrm flipV="1">
            <a:off x="4116352" y="6887703"/>
            <a:ext cx="159593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53" name="Line 65"/>
          <p:cNvSpPr>
            <a:spLocks noChangeShapeType="1"/>
          </p:cNvSpPr>
          <p:nvPr/>
        </p:nvSpPr>
        <p:spPr bwMode="auto">
          <a:xfrm>
            <a:off x="5712283" y="5963743"/>
            <a:ext cx="13439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98354" name="Text Box 66"/>
          <p:cNvSpPr txBox="1">
            <a:spLocks noChangeArrowheads="1"/>
          </p:cNvSpPr>
          <p:nvPr/>
        </p:nvSpPr>
        <p:spPr bwMode="auto">
          <a:xfrm>
            <a:off x="1763496" y="923960"/>
            <a:ext cx="441146" cy="2151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altLang="en-US"/>
              <a:t>V</a:t>
            </a:r>
            <a:r>
              <a:rPr lang="en-US" altLang="en-US" baseline="-25000"/>
              <a:t>A</a:t>
            </a:r>
          </a:p>
          <a:p>
            <a:pPr algn="ctr">
              <a:lnSpc>
                <a:spcPct val="90000"/>
              </a:lnSpc>
              <a:spcBef>
                <a:spcPct val="50000"/>
              </a:spcBef>
              <a:buClr>
                <a:schemeClr val="bg1"/>
              </a:buClr>
              <a:buFont typeface="Arial" panose="020B0604020202020204" pitchFamily="34" charset="0"/>
              <a:buNone/>
            </a:pPr>
            <a:endParaRPr lang="en-US" altLang="en-US" baseline="-25000"/>
          </a:p>
          <a:p>
            <a:pPr algn="ctr">
              <a:lnSpc>
                <a:spcPct val="90000"/>
              </a:lnSpc>
              <a:spcBef>
                <a:spcPct val="50000"/>
              </a:spcBef>
              <a:buClr>
                <a:schemeClr val="bg1"/>
              </a:buClr>
              <a:buFont typeface="Arial" panose="020B0604020202020204" pitchFamily="34" charset="0"/>
              <a:buNone/>
            </a:pPr>
            <a:endParaRPr lang="en-US" altLang="en-US" baseline="-25000"/>
          </a:p>
          <a:p>
            <a:pPr algn="ctr">
              <a:lnSpc>
                <a:spcPct val="90000"/>
              </a:lnSpc>
              <a:spcBef>
                <a:spcPct val="50000"/>
              </a:spcBef>
              <a:buClr>
                <a:schemeClr val="bg1"/>
              </a:buClr>
              <a:buFont typeface="Arial" panose="020B0604020202020204" pitchFamily="34" charset="0"/>
              <a:buNone/>
            </a:pPr>
            <a:endParaRPr lang="en-US" altLang="en-US" baseline="-25000"/>
          </a:p>
          <a:p>
            <a:pPr algn="ctr">
              <a:lnSpc>
                <a:spcPct val="90000"/>
              </a:lnSpc>
              <a:spcBef>
                <a:spcPct val="50000"/>
              </a:spcBef>
              <a:buClr>
                <a:schemeClr val="bg1"/>
              </a:buClr>
              <a:buFont typeface="Arial" panose="020B0604020202020204" pitchFamily="34" charset="0"/>
              <a:buNone/>
            </a:pPr>
            <a:endParaRPr lang="en-US" altLang="en-US"/>
          </a:p>
          <a:p>
            <a:pPr algn="ctr">
              <a:lnSpc>
                <a:spcPct val="90000"/>
              </a:lnSpc>
              <a:spcBef>
                <a:spcPct val="50000"/>
              </a:spcBef>
              <a:buClr>
                <a:schemeClr val="bg1"/>
              </a:buClr>
              <a:buFont typeface="Arial" panose="020B0604020202020204" pitchFamily="34" charset="0"/>
              <a:buNone/>
            </a:pPr>
            <a:r>
              <a:rPr lang="en-US" altLang="en-US"/>
              <a:t>V</a:t>
            </a:r>
            <a:r>
              <a:rPr lang="en-US" altLang="en-US" baseline="-25000"/>
              <a:t>B</a:t>
            </a:r>
          </a:p>
          <a:p>
            <a:pPr algn="ctr">
              <a:lnSpc>
                <a:spcPct val="90000"/>
              </a:lnSpc>
              <a:spcBef>
                <a:spcPct val="50000"/>
              </a:spcBef>
              <a:buClr>
                <a:schemeClr val="bg1"/>
              </a:buClr>
              <a:buFont typeface="Arial" panose="020B0604020202020204" pitchFamily="34" charset="0"/>
              <a:buNone/>
            </a:pPr>
            <a:endParaRPr lang="en-GB" altLang="en-US" baseline="-25000"/>
          </a:p>
        </p:txBody>
      </p:sp>
    </p:spTree>
    <p:extLst>
      <p:ext uri="{BB962C8B-B14F-4D97-AF65-F5344CB8AC3E}">
        <p14:creationId xmlns:p14="http://schemas.microsoft.com/office/powerpoint/2010/main" val="2225587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0D77B67-980B-46BB-92AA-7E38E623ED8B}"/>
              </a:ext>
            </a:extLst>
          </p:cNvPr>
          <p:cNvSpPr>
            <a:spLocks noGrp="1"/>
          </p:cNvSpPr>
          <p:nvPr>
            <p:ph type="sldNum" idx="12"/>
          </p:nvPr>
        </p:nvSpPr>
        <p:spPr/>
        <p:txBody>
          <a:bodyPr/>
          <a:lstStyle/>
          <a:p>
            <a:fld id="{EDB27883-F12E-43E2-89B3-87753B010C7F}" type="slidenum">
              <a:rPr lang="en-MY" altLang="en-US"/>
              <a:pPr/>
              <a:t>3</a:t>
            </a:fld>
            <a:endParaRPr lang="en-MY" altLang="en-US"/>
          </a:p>
        </p:txBody>
      </p:sp>
      <p:sp>
        <p:nvSpPr>
          <p:cNvPr id="15361" name="Rectangle 1">
            <a:extLst>
              <a:ext uri="{FF2B5EF4-FFF2-40B4-BE49-F238E27FC236}">
                <a16:creationId xmlns:a16="http://schemas.microsoft.com/office/drawing/2014/main" id="{8121663C-CBEB-4C88-8E91-70161E7E21FD}"/>
              </a:ext>
            </a:extLst>
          </p:cNvPr>
          <p:cNvSpPr>
            <a:spLocks noGrp="1" noChangeArrowheads="1"/>
          </p:cNvSpPr>
          <p:nvPr>
            <p:ph type="title"/>
          </p:nvPr>
        </p:nvSpPr>
        <p:spPr>
          <a:xfrm>
            <a:off x="503238" y="301625"/>
            <a:ext cx="8207375" cy="744538"/>
          </a:xfrm>
          <a:ln/>
        </p:spPr>
        <p:txBody>
          <a:bodyPr tIns="3204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Flip-flop</a:t>
            </a:r>
          </a:p>
        </p:txBody>
      </p:sp>
      <p:sp>
        <p:nvSpPr>
          <p:cNvPr id="15362" name="Rectangle 2">
            <a:extLst>
              <a:ext uri="{FF2B5EF4-FFF2-40B4-BE49-F238E27FC236}">
                <a16:creationId xmlns:a16="http://schemas.microsoft.com/office/drawing/2014/main" id="{409BE5D3-7058-4EB3-9215-3614C570476B}"/>
              </a:ext>
            </a:extLst>
          </p:cNvPr>
          <p:cNvSpPr>
            <a:spLocks noGrp="1" noChangeArrowheads="1"/>
          </p:cNvSpPr>
          <p:nvPr>
            <p:ph type="body" idx="1"/>
          </p:nvPr>
        </p:nvSpPr>
        <p:spPr>
          <a:xfrm>
            <a:off x="503238" y="1295400"/>
            <a:ext cx="9070975" cy="5538788"/>
          </a:xfrm>
          <a:ln/>
        </p:spPr>
        <p:txBody>
          <a:bodyPr/>
          <a:lstStyle/>
          <a:p>
            <a:pPr marL="341313" indent="-339725">
              <a:buFont typeface="Symbol" panose="05050102010706020507" pitchFamily="18"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5250" algn="l"/>
              </a:tabLst>
            </a:pPr>
            <a:r>
              <a:rPr lang="en-MY" altLang="en-US" dirty="0"/>
              <a:t>  A flip-flop is a </a:t>
            </a:r>
            <a:r>
              <a:rPr lang="en-MY" altLang="en-US" dirty="0" err="1"/>
              <a:t>bistable</a:t>
            </a:r>
            <a:r>
              <a:rPr lang="en-MY" altLang="en-US" dirty="0"/>
              <a:t> (two stable states) logic circuit that can store only one bit at a time, either a 1 or a 0.</a:t>
            </a:r>
          </a:p>
          <a:p>
            <a:pPr marL="341313" indent="-339725">
              <a:buFont typeface="Symbol" panose="05050102010706020507" pitchFamily="18"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5250" algn="l"/>
              </a:tabLst>
            </a:pPr>
            <a:r>
              <a:rPr lang="en-MY" altLang="en-US" dirty="0"/>
              <a:t>  The output of a flip-flop indicates which bit it is storing.</a:t>
            </a:r>
          </a:p>
          <a:p>
            <a:pPr marL="341313" indent="-339725">
              <a:buFont typeface="Symbol" panose="05050102010706020507" pitchFamily="18"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5250" algn="l"/>
              </a:tabLst>
            </a:pPr>
            <a:r>
              <a:rPr lang="en-MY" altLang="en-US" dirty="0"/>
              <a:t>  An </a:t>
            </a:r>
            <a:r>
              <a:rPr lang="en-MY" altLang="en-US" b="1" dirty="0"/>
              <a:t>edge-triggered flip-flop</a:t>
            </a:r>
            <a:r>
              <a:rPr lang="en-MY" altLang="en-US" dirty="0"/>
              <a:t> changes state either at the positive edge (rising edge) or at the negative edge (falling </a:t>
            </a:r>
            <a:r>
              <a:rPr lang="en-MY" altLang="en-US" dirty="0" smtClean="0"/>
              <a:t>edge) </a:t>
            </a:r>
            <a:r>
              <a:rPr lang="en-MY" altLang="en-US" dirty="0"/>
              <a:t>of the clock pulse and is sensitive to its inputs only at this transition of the clock.</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483" y="208242"/>
            <a:ext cx="8732125" cy="528477"/>
          </a:xfrm>
        </p:spPr>
        <p:txBody>
          <a:bodyPr/>
          <a:lstStyle/>
          <a:p>
            <a:pPr>
              <a:defRPr/>
            </a:pPr>
            <a:r>
              <a:rPr lang="en-MY" dirty="0" smtClean="0"/>
              <a:t>FF Applications</a:t>
            </a:r>
            <a:endParaRPr lang="en-MY" dirty="0"/>
          </a:p>
        </p:txBody>
      </p:sp>
      <p:sp>
        <p:nvSpPr>
          <p:cNvPr id="3" name="Content Placeholder 2"/>
          <p:cNvSpPr>
            <a:spLocks noGrp="1"/>
          </p:cNvSpPr>
          <p:nvPr>
            <p:ph idx="1"/>
          </p:nvPr>
        </p:nvSpPr>
        <p:spPr>
          <a:xfrm>
            <a:off x="198271" y="881962"/>
            <a:ext cx="9605337" cy="8131901"/>
          </a:xfrm>
        </p:spPr>
        <p:txBody>
          <a:bodyPr/>
          <a:lstStyle/>
          <a:p>
            <a:pPr>
              <a:defRPr/>
            </a:pPr>
            <a:r>
              <a:rPr lang="en-MY" b="0" dirty="0" smtClean="0"/>
              <a:t>Shift Register</a:t>
            </a:r>
          </a:p>
          <a:p>
            <a:pPr marL="0" indent="0">
              <a:defRPr/>
            </a:pPr>
            <a:r>
              <a:rPr lang="en-MY" b="0" dirty="0" smtClean="0"/>
              <a:t>A register is a group of </a:t>
            </a:r>
            <a:r>
              <a:rPr lang="en-MY" b="0" dirty="0" err="1" smtClean="0"/>
              <a:t>flipflops</a:t>
            </a:r>
            <a:r>
              <a:rPr lang="en-MY" b="0" dirty="0" smtClean="0"/>
              <a:t> which can store a group of bits. Lets consider a 4 FF register. Each </a:t>
            </a:r>
            <a:r>
              <a:rPr lang="en-MY" b="0" dirty="0"/>
              <a:t>of the four parallel data lines is connected to the </a:t>
            </a:r>
            <a:r>
              <a:rPr lang="en-MY" b="0" i="1" dirty="0"/>
              <a:t>D </a:t>
            </a:r>
            <a:r>
              <a:rPr lang="en-MY" b="0" dirty="0"/>
              <a:t>input of a </a:t>
            </a:r>
            <a:r>
              <a:rPr lang="en-MY" b="0" dirty="0" smtClean="0"/>
              <a:t>flip-flop. The </a:t>
            </a:r>
            <a:r>
              <a:rPr lang="en-MY" b="0" dirty="0"/>
              <a:t>clock inputs of the flip-flops are connected together, so that each flip-flop is </a:t>
            </a:r>
            <a:r>
              <a:rPr lang="en-MY" b="0" dirty="0" smtClean="0"/>
              <a:t>triggered by </a:t>
            </a:r>
            <a:r>
              <a:rPr lang="en-MY" b="0" dirty="0"/>
              <a:t>the same clock pulse. In this example, positive edge-triggered flip-flops are used, so the</a:t>
            </a:r>
            <a:br>
              <a:rPr lang="en-MY" b="0" dirty="0"/>
            </a:br>
            <a:r>
              <a:rPr lang="en-MY" b="0" dirty="0"/>
              <a:t>data on the </a:t>
            </a:r>
            <a:r>
              <a:rPr lang="en-MY" b="0" i="1" dirty="0"/>
              <a:t>D </a:t>
            </a:r>
            <a:r>
              <a:rPr lang="en-MY" b="0" dirty="0"/>
              <a:t>inputs are stored simultaneously by the flip-flops on the positive edge of </a:t>
            </a:r>
            <a:r>
              <a:rPr lang="en-MY" b="0" dirty="0" smtClean="0"/>
              <a:t>the clock</a:t>
            </a:r>
            <a:r>
              <a:rPr lang="en-MY" b="0" dirty="0"/>
              <a:t>, as indicated in the timing </a:t>
            </a:r>
            <a:r>
              <a:rPr lang="en-MY" b="0" dirty="0" smtClean="0"/>
              <a:t>diagram. </a:t>
            </a:r>
            <a:r>
              <a:rPr lang="en-MY" b="0" dirty="0"/>
              <a:t>Also, the asynchronous </a:t>
            </a:r>
            <a:r>
              <a:rPr lang="en-MY" b="0" dirty="0" smtClean="0"/>
              <a:t>reset (</a:t>
            </a:r>
            <a:r>
              <a:rPr lang="en-MY" b="0" i="1" dirty="0" smtClean="0"/>
              <a:t>R</a:t>
            </a:r>
            <a:r>
              <a:rPr lang="en-MY" b="0" dirty="0"/>
              <a:t>) inputs are connected to a common </a:t>
            </a:r>
            <a:r>
              <a:rPr lang="en-MY" b="0" i="1" dirty="0"/>
              <a:t>CLR </a:t>
            </a:r>
            <a:r>
              <a:rPr lang="en-MY" b="0" dirty="0"/>
              <a:t>line, which initially resets all the flip-flops.</a:t>
            </a:r>
            <a:r>
              <a:rPr lang="en-MY" dirty="0" smtClean="0"/>
              <a:t> </a:t>
            </a:r>
            <a:br>
              <a:rPr lang="en-MY" dirty="0" smtClean="0"/>
            </a:br>
            <a:endParaRPr lang="en-MY" b="0" dirty="0" smtClean="0"/>
          </a:p>
          <a:p>
            <a:pPr marL="0" indent="0">
              <a:defRPr/>
            </a:pPr>
            <a:r>
              <a:rPr lang="en-MY" dirty="0" smtClean="0"/>
              <a:t/>
            </a:r>
            <a:br>
              <a:rPr lang="en-MY" dirty="0" smtClean="0"/>
            </a:br>
            <a:r>
              <a:rPr lang="en-MY" b="0" dirty="0"/>
              <a:t/>
            </a:r>
            <a:br>
              <a:rPr lang="en-MY" b="0" dirty="0"/>
            </a:br>
            <a:endParaRPr lang="en-MY" dirty="0"/>
          </a:p>
        </p:txBody>
      </p:sp>
      <p:sp>
        <p:nvSpPr>
          <p:cNvPr id="4" name="Slide Number Placeholder 3"/>
          <p:cNvSpPr>
            <a:spLocks noGrp="1"/>
          </p:cNvSpPr>
          <p:nvPr>
            <p:ph type="sldNum" sz="quarter" idx="12"/>
          </p:nvPr>
        </p:nvSpPr>
        <p:spPr/>
        <p:txBody>
          <a:bodyPr/>
          <a:lstStyle/>
          <a:p>
            <a:pPr>
              <a:defRPr/>
            </a:pPr>
            <a:fld id="{4FE5579B-6C44-4877-BF7F-840CFEDED9C9}" type="slidenum">
              <a:rPr lang="en-US" altLang="en-US"/>
              <a:pPr>
                <a:defRPr/>
              </a:pPr>
              <a:t>30</a:t>
            </a:fld>
            <a:endParaRPr lang="en-US" altLang="en-US"/>
          </a:p>
        </p:txBody>
      </p:sp>
    </p:spTree>
    <p:extLst>
      <p:ext uri="{BB962C8B-B14F-4D97-AF65-F5344CB8AC3E}">
        <p14:creationId xmlns:p14="http://schemas.microsoft.com/office/powerpoint/2010/main" val="517637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63561AC-2E75-48A5-80CB-1F7900405F02}" type="slidenum">
              <a:rPr lang="en-US" altLang="en-US"/>
              <a:pPr>
                <a:defRPr/>
              </a:pPr>
              <a:t>31</a:t>
            </a:fld>
            <a:endParaRPr lang="en-US" altLang="en-US"/>
          </a:p>
        </p:txBody>
      </p:sp>
      <p:pic>
        <p:nvPicPr>
          <p:cNvPr id="10035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23442" y="-29749"/>
            <a:ext cx="6831706" cy="750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86484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483" y="208242"/>
            <a:ext cx="8732125" cy="528477"/>
          </a:xfrm>
        </p:spPr>
        <p:txBody>
          <a:bodyPr/>
          <a:lstStyle/>
          <a:p>
            <a:pPr>
              <a:defRPr/>
            </a:pPr>
            <a:r>
              <a:rPr lang="en-MY" dirty="0" smtClean="0"/>
              <a:t>FF Applications</a:t>
            </a:r>
            <a:endParaRPr lang="en-MY" dirty="0"/>
          </a:p>
        </p:txBody>
      </p:sp>
      <p:sp>
        <p:nvSpPr>
          <p:cNvPr id="3" name="Content Placeholder 2"/>
          <p:cNvSpPr>
            <a:spLocks noGrp="1"/>
          </p:cNvSpPr>
          <p:nvPr>
            <p:ph idx="1"/>
          </p:nvPr>
        </p:nvSpPr>
        <p:spPr>
          <a:xfrm>
            <a:off x="198271" y="643972"/>
            <a:ext cx="9881825" cy="5281273"/>
          </a:xfrm>
        </p:spPr>
        <p:txBody>
          <a:bodyPr/>
          <a:lstStyle/>
          <a:p>
            <a:pPr>
              <a:defRPr/>
            </a:pPr>
            <a:r>
              <a:rPr lang="en-MY" b="0" dirty="0" smtClean="0"/>
              <a:t>Counters</a:t>
            </a:r>
          </a:p>
          <a:p>
            <a:pPr marL="0" indent="0">
              <a:defRPr/>
            </a:pPr>
            <a:r>
              <a:rPr lang="en-MY" b="0" dirty="0" smtClean="0"/>
              <a:t>Counters are the sequential circuits that can count the events. Electrical pulses corresponding to the event are produced using a transducer/sensors and these pulses are counted to keep track of the no. of events.</a:t>
            </a:r>
          </a:p>
          <a:p>
            <a:pPr marL="0" indent="0">
              <a:defRPr/>
            </a:pPr>
            <a:r>
              <a:rPr lang="en-MY" dirty="0" smtClean="0"/>
              <a:t/>
            </a:r>
            <a:br>
              <a:rPr lang="en-MY" dirty="0" smtClean="0"/>
            </a:br>
            <a:r>
              <a:rPr lang="en-MY" dirty="0" smtClean="0"/>
              <a:t/>
            </a:r>
            <a:br>
              <a:rPr lang="en-MY" dirty="0" smtClean="0"/>
            </a:br>
            <a:r>
              <a:rPr lang="en-MY" dirty="0" smtClean="0"/>
              <a:t/>
            </a:r>
            <a:br>
              <a:rPr lang="en-MY" dirty="0" smtClean="0"/>
            </a:br>
            <a:r>
              <a:rPr lang="en-MY" b="0" dirty="0"/>
              <a:t/>
            </a:r>
            <a:br>
              <a:rPr lang="en-MY" b="0" dirty="0"/>
            </a:br>
            <a:endParaRPr lang="en-MY" dirty="0"/>
          </a:p>
        </p:txBody>
      </p:sp>
      <p:sp>
        <p:nvSpPr>
          <p:cNvPr id="4" name="Slide Number Placeholder 3"/>
          <p:cNvSpPr>
            <a:spLocks noGrp="1"/>
          </p:cNvSpPr>
          <p:nvPr>
            <p:ph type="sldNum" sz="quarter" idx="12"/>
          </p:nvPr>
        </p:nvSpPr>
        <p:spPr/>
        <p:txBody>
          <a:bodyPr/>
          <a:lstStyle/>
          <a:p>
            <a:pPr>
              <a:defRPr/>
            </a:pPr>
            <a:fld id="{5D207F10-95B3-4C22-94D5-AC2E0B2022C3}" type="slidenum">
              <a:rPr lang="en-US" altLang="en-US"/>
              <a:pPr>
                <a:defRPr/>
              </a:pPr>
              <a:t>32</a:t>
            </a:fld>
            <a:endParaRPr lang="en-US" altLang="en-US"/>
          </a:p>
        </p:txBody>
      </p:sp>
      <p:pic>
        <p:nvPicPr>
          <p:cNvPr id="101381" name="Picture 5"/>
          <p:cNvPicPr>
            <a:picLocks noChangeAspect="1"/>
          </p:cNvPicPr>
          <p:nvPr/>
        </p:nvPicPr>
        <p:blipFill>
          <a:blip r:embed="rId2">
            <a:extLst>
              <a:ext uri="{28A0092B-C50C-407E-A947-70E740481C1C}">
                <a14:useLocalDpi xmlns:a14="http://schemas.microsoft.com/office/drawing/2010/main" val="0"/>
              </a:ext>
            </a:extLst>
          </a:blip>
          <a:srcRect b="50485"/>
          <a:stretch>
            <a:fillRect/>
          </a:stretch>
        </p:blipFill>
        <p:spPr bwMode="auto">
          <a:xfrm>
            <a:off x="1071483" y="3291609"/>
            <a:ext cx="8515134" cy="405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2034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483" y="208242"/>
            <a:ext cx="8732125" cy="528477"/>
          </a:xfrm>
        </p:spPr>
        <p:txBody>
          <a:bodyPr/>
          <a:lstStyle/>
          <a:p>
            <a:pPr>
              <a:defRPr/>
            </a:pPr>
            <a:r>
              <a:rPr lang="en-MY" dirty="0" smtClean="0"/>
              <a:t>FF Applications</a:t>
            </a:r>
            <a:endParaRPr lang="en-MY" dirty="0"/>
          </a:p>
        </p:txBody>
      </p:sp>
      <p:sp>
        <p:nvSpPr>
          <p:cNvPr id="102403" name="Content Placeholder 2"/>
          <p:cNvSpPr>
            <a:spLocks noGrp="1"/>
          </p:cNvSpPr>
          <p:nvPr>
            <p:ph idx="1"/>
          </p:nvPr>
        </p:nvSpPr>
        <p:spPr>
          <a:xfrm>
            <a:off x="198271" y="1041206"/>
            <a:ext cx="9881825" cy="6231482"/>
          </a:xfrm>
        </p:spPr>
        <p:txBody>
          <a:bodyPr/>
          <a:lstStyle/>
          <a:p>
            <a:pPr marL="0" indent="0"/>
            <a:r>
              <a:rPr lang="en-MY" altLang="en-US" b="0" smtClean="0"/>
              <a:t>Consider a 2-bit counter connected for asynchronous operation. Negative edge-triggered J-K flip-flops are used for illustration. Both flip-flops are initially RESET. Flip-flop A toggles on the negative-going transition of each clock pulse. The </a:t>
            </a:r>
            <a:r>
              <a:rPr lang="en-MY" altLang="en-US" b="0" i="1" smtClean="0"/>
              <a:t>Q </a:t>
            </a:r>
            <a:r>
              <a:rPr lang="en-MY" altLang="en-US" b="0" smtClean="0"/>
              <a:t>output of flip-flop A clocks flip-flop B, so each time </a:t>
            </a:r>
            <a:r>
              <a:rPr lang="en-MY" altLang="en-US" b="0" i="1" smtClean="0"/>
              <a:t>QA </a:t>
            </a:r>
            <a:r>
              <a:rPr lang="en-MY" altLang="en-US" b="0" smtClean="0"/>
              <a:t>makes a HIGH-to-LOW transition, flip-flop B toggles. The resulting </a:t>
            </a:r>
            <a:r>
              <a:rPr lang="en-MY" altLang="en-US" b="0" i="1" smtClean="0"/>
              <a:t>QA </a:t>
            </a:r>
            <a:r>
              <a:rPr lang="en-MY" altLang="en-US" b="0" smtClean="0"/>
              <a:t>and </a:t>
            </a:r>
            <a:r>
              <a:rPr lang="en-MY" altLang="en-US" b="0" i="1" smtClean="0"/>
              <a:t>QB </a:t>
            </a:r>
            <a:r>
              <a:rPr lang="en-MY" altLang="en-US" b="0" smtClean="0"/>
              <a:t>waveforms are shown in the figure.</a:t>
            </a:r>
            <a:r>
              <a:rPr lang="en-MY" altLang="en-US" smtClean="0"/>
              <a:t> </a:t>
            </a:r>
            <a:br>
              <a:rPr lang="en-MY" altLang="en-US" smtClean="0"/>
            </a:br>
            <a:r>
              <a:rPr lang="en-MY" altLang="en-US" smtClean="0"/>
              <a:t/>
            </a:r>
            <a:br>
              <a:rPr lang="en-MY" altLang="en-US" smtClean="0"/>
            </a:br>
            <a:r>
              <a:rPr lang="en-MY" altLang="en-US" smtClean="0"/>
              <a:t/>
            </a:r>
            <a:br>
              <a:rPr lang="en-MY" altLang="en-US" smtClean="0"/>
            </a:br>
            <a:r>
              <a:rPr lang="en-MY" altLang="en-US" smtClean="0"/>
              <a:t/>
            </a:r>
            <a:br>
              <a:rPr lang="en-MY" altLang="en-US" smtClean="0"/>
            </a:br>
            <a:r>
              <a:rPr lang="en-MY" altLang="en-US" smtClean="0"/>
              <a:t/>
            </a:r>
            <a:br>
              <a:rPr lang="en-MY" altLang="en-US" smtClean="0"/>
            </a:br>
            <a:r>
              <a:rPr lang="en-MY" altLang="en-US" b="0" smtClean="0"/>
              <a:t/>
            </a:r>
            <a:br>
              <a:rPr lang="en-MY" altLang="en-US" b="0" smtClean="0"/>
            </a:br>
            <a:endParaRPr lang="en-MY" altLang="en-US" smtClean="0"/>
          </a:p>
        </p:txBody>
      </p:sp>
      <p:sp>
        <p:nvSpPr>
          <p:cNvPr id="4" name="Slide Number Placeholder 3"/>
          <p:cNvSpPr>
            <a:spLocks noGrp="1"/>
          </p:cNvSpPr>
          <p:nvPr>
            <p:ph type="sldNum" sz="quarter" idx="12"/>
          </p:nvPr>
        </p:nvSpPr>
        <p:spPr/>
        <p:txBody>
          <a:bodyPr/>
          <a:lstStyle/>
          <a:p>
            <a:pPr>
              <a:defRPr/>
            </a:pPr>
            <a:fld id="{F89F86CB-8193-49C6-8FEA-08CA4920B154}" type="slidenum">
              <a:rPr lang="en-US" altLang="en-US"/>
              <a:pPr>
                <a:defRPr/>
              </a:pPr>
              <a:t>33</a:t>
            </a:fld>
            <a:endParaRPr lang="en-US" altLang="en-US"/>
          </a:p>
        </p:txBody>
      </p:sp>
    </p:spTree>
    <p:extLst>
      <p:ext uri="{BB962C8B-B14F-4D97-AF65-F5344CB8AC3E}">
        <p14:creationId xmlns:p14="http://schemas.microsoft.com/office/powerpoint/2010/main" val="27132739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483" y="208242"/>
            <a:ext cx="8732125" cy="528477"/>
          </a:xfrm>
        </p:spPr>
        <p:txBody>
          <a:bodyPr/>
          <a:lstStyle/>
          <a:p>
            <a:pPr>
              <a:defRPr/>
            </a:pPr>
            <a:r>
              <a:rPr lang="en-MY" dirty="0" smtClean="0"/>
              <a:t>FF Applications</a:t>
            </a:r>
            <a:endParaRPr lang="en-MY" dirty="0"/>
          </a:p>
        </p:txBody>
      </p:sp>
      <p:sp>
        <p:nvSpPr>
          <p:cNvPr id="103427" name="Content Placeholder 2"/>
          <p:cNvSpPr>
            <a:spLocks noGrp="1"/>
          </p:cNvSpPr>
          <p:nvPr>
            <p:ph idx="1"/>
          </p:nvPr>
        </p:nvSpPr>
        <p:spPr>
          <a:xfrm>
            <a:off x="198271" y="881961"/>
            <a:ext cx="9881825" cy="2906626"/>
          </a:xfrm>
        </p:spPr>
        <p:txBody>
          <a:bodyPr/>
          <a:lstStyle/>
          <a:p>
            <a:pPr marL="0" indent="0"/>
            <a:r>
              <a:rPr lang="en-MY" altLang="en-US" smtClean="0"/>
              <a:t/>
            </a:r>
            <a:br>
              <a:rPr lang="en-MY" altLang="en-US" smtClean="0"/>
            </a:br>
            <a:r>
              <a:rPr lang="en-MY" altLang="en-US" smtClean="0"/>
              <a:t/>
            </a:r>
            <a:br>
              <a:rPr lang="en-MY" altLang="en-US" smtClean="0"/>
            </a:br>
            <a:r>
              <a:rPr lang="en-MY" altLang="en-US" smtClean="0"/>
              <a:t/>
            </a:r>
            <a:br>
              <a:rPr lang="en-MY" altLang="en-US" smtClean="0"/>
            </a:br>
            <a:r>
              <a:rPr lang="en-MY" altLang="en-US" smtClean="0"/>
              <a:t/>
            </a:r>
            <a:br>
              <a:rPr lang="en-MY" altLang="en-US" smtClean="0"/>
            </a:br>
            <a:r>
              <a:rPr lang="en-MY" altLang="en-US" b="0" smtClean="0"/>
              <a:t/>
            </a:r>
            <a:br>
              <a:rPr lang="en-MY" altLang="en-US" b="0" smtClean="0"/>
            </a:br>
            <a:endParaRPr lang="en-MY" altLang="en-US" smtClean="0"/>
          </a:p>
        </p:txBody>
      </p:sp>
      <p:sp>
        <p:nvSpPr>
          <p:cNvPr id="4" name="Slide Number Placeholder 3"/>
          <p:cNvSpPr>
            <a:spLocks noGrp="1"/>
          </p:cNvSpPr>
          <p:nvPr>
            <p:ph type="sldNum" sz="quarter" idx="12"/>
          </p:nvPr>
        </p:nvSpPr>
        <p:spPr/>
        <p:txBody>
          <a:bodyPr/>
          <a:lstStyle/>
          <a:p>
            <a:pPr>
              <a:defRPr/>
            </a:pPr>
            <a:fld id="{E30675AF-51CE-4FCE-8CAA-F4C53CC21FCE}" type="slidenum">
              <a:rPr lang="en-US" altLang="en-US"/>
              <a:pPr>
                <a:defRPr/>
              </a:pPr>
              <a:t>34</a:t>
            </a:fld>
            <a:endParaRPr lang="en-US" altLang="en-US"/>
          </a:p>
        </p:txBody>
      </p:sp>
      <p:pic>
        <p:nvPicPr>
          <p:cNvPr id="103429" name="Picture 5"/>
          <p:cNvPicPr>
            <a:picLocks noChangeAspect="1"/>
          </p:cNvPicPr>
          <p:nvPr/>
        </p:nvPicPr>
        <p:blipFill>
          <a:blip r:embed="rId2">
            <a:extLst>
              <a:ext uri="{28A0092B-C50C-407E-A947-70E740481C1C}">
                <a14:useLocalDpi xmlns:a14="http://schemas.microsoft.com/office/drawing/2010/main" val="0"/>
              </a:ext>
            </a:extLst>
          </a:blip>
          <a:srcRect t="52711"/>
          <a:stretch>
            <a:fillRect/>
          </a:stretch>
        </p:blipFill>
        <p:spPr bwMode="auto">
          <a:xfrm>
            <a:off x="-2971" y="1447188"/>
            <a:ext cx="10284308" cy="4682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43627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Summary</a:t>
            </a:r>
            <a:endParaRPr lang="en-MY" dirty="0"/>
          </a:p>
        </p:txBody>
      </p:sp>
      <p:sp>
        <p:nvSpPr>
          <p:cNvPr id="3" name="Content Placeholder 2"/>
          <p:cNvSpPr>
            <a:spLocks noGrp="1"/>
          </p:cNvSpPr>
          <p:nvPr>
            <p:ph sz="half" idx="1"/>
          </p:nvPr>
        </p:nvSpPr>
        <p:spPr>
          <a:xfrm>
            <a:off x="287784" y="1331565"/>
            <a:ext cx="4456112" cy="5060950"/>
          </a:xfrm>
          <a:ln>
            <a:solidFill>
              <a:srgbClr val="FF0000"/>
            </a:solidFill>
          </a:ln>
        </p:spPr>
        <p:txBody>
          <a:bodyPr/>
          <a:lstStyle/>
          <a:p>
            <a:pPr marL="457200" indent="-457200">
              <a:buFont typeface="Arial" panose="020B0604020202020204" pitchFamily="34" charset="0"/>
              <a:buChar char="•"/>
            </a:pPr>
            <a:r>
              <a:rPr lang="en-MY" sz="2800" dirty="0" smtClean="0"/>
              <a:t>Switching characteristics of TTL and CMOS</a:t>
            </a:r>
          </a:p>
          <a:p>
            <a:pPr marL="457200" indent="-457200">
              <a:buFont typeface="Arial" panose="020B0604020202020204" pitchFamily="34" charset="0"/>
              <a:buChar char="•"/>
            </a:pPr>
            <a:r>
              <a:rPr lang="en-MY" sz="2800" dirty="0" smtClean="0"/>
              <a:t>Latch</a:t>
            </a:r>
          </a:p>
          <a:p>
            <a:pPr marL="914400" lvl="1" indent="-457200">
              <a:buFont typeface="Wingdings" panose="05000000000000000000" pitchFamily="2" charset="2"/>
              <a:buChar char="§"/>
            </a:pPr>
            <a:r>
              <a:rPr lang="en-MY" dirty="0" smtClean="0"/>
              <a:t>SR latch (active LOW and active HIGH)</a:t>
            </a:r>
          </a:p>
          <a:p>
            <a:pPr marL="914400" lvl="1" indent="-457200">
              <a:buFont typeface="Wingdings" panose="05000000000000000000" pitchFamily="2" charset="2"/>
              <a:buChar char="§"/>
            </a:pPr>
            <a:r>
              <a:rPr lang="en-MY" dirty="0" smtClean="0"/>
              <a:t>Gated SR latch</a:t>
            </a:r>
          </a:p>
          <a:p>
            <a:pPr marL="914400" lvl="1" indent="-457200">
              <a:buFont typeface="Wingdings" panose="05000000000000000000" pitchFamily="2" charset="2"/>
              <a:buChar char="§"/>
            </a:pPr>
            <a:r>
              <a:rPr lang="en-MY" dirty="0" smtClean="0"/>
              <a:t>D latch</a:t>
            </a:r>
          </a:p>
          <a:p>
            <a:pPr marL="914400" lvl="1" indent="-457200">
              <a:buFont typeface="Wingdings" panose="05000000000000000000" pitchFamily="2" charset="2"/>
              <a:buChar char="§"/>
            </a:pPr>
            <a:r>
              <a:rPr lang="en-MY" dirty="0" smtClean="0"/>
              <a:t>Gated D latch</a:t>
            </a:r>
          </a:p>
          <a:p>
            <a:endParaRPr lang="en-MY" dirty="0"/>
          </a:p>
        </p:txBody>
      </p:sp>
      <p:sp>
        <p:nvSpPr>
          <p:cNvPr id="5" name="Content Placeholder 4"/>
          <p:cNvSpPr>
            <a:spLocks noGrp="1"/>
          </p:cNvSpPr>
          <p:nvPr>
            <p:ph sz="half" idx="2"/>
          </p:nvPr>
        </p:nvSpPr>
        <p:spPr>
          <a:xfrm>
            <a:off x="5400352" y="1331565"/>
            <a:ext cx="4457700" cy="5060950"/>
          </a:xfrm>
          <a:ln>
            <a:solidFill>
              <a:srgbClr val="FF0000"/>
            </a:solidFill>
          </a:ln>
        </p:spPr>
        <p:txBody>
          <a:bodyPr/>
          <a:lstStyle/>
          <a:p>
            <a:pPr marL="457200" indent="-457200">
              <a:buFont typeface="Arial" panose="020B0604020202020204" pitchFamily="34" charset="0"/>
              <a:buChar char="•"/>
            </a:pPr>
            <a:r>
              <a:rPr lang="en-MY" sz="2800" dirty="0"/>
              <a:t>Flip-flop</a:t>
            </a:r>
          </a:p>
          <a:p>
            <a:pPr marL="857250" lvl="1" indent="-457200">
              <a:buFont typeface="Wingdings" panose="05000000000000000000" pitchFamily="2" charset="2"/>
              <a:buChar char="Ø"/>
            </a:pPr>
            <a:r>
              <a:rPr lang="en-MY" dirty="0"/>
              <a:t>D flip-flop</a:t>
            </a:r>
          </a:p>
          <a:p>
            <a:pPr marL="857250" lvl="1" indent="-457200">
              <a:buFont typeface="Wingdings" panose="05000000000000000000" pitchFamily="2" charset="2"/>
              <a:buChar char="Ø"/>
            </a:pPr>
            <a:r>
              <a:rPr lang="en-MY" dirty="0"/>
              <a:t>JK flip-flop</a:t>
            </a:r>
          </a:p>
          <a:p>
            <a:pPr marL="857250" lvl="1" indent="-457200">
              <a:buFont typeface="Wingdings" panose="05000000000000000000" pitchFamily="2" charset="2"/>
              <a:buChar char="Ø"/>
            </a:pPr>
            <a:r>
              <a:rPr lang="en-MY" dirty="0"/>
              <a:t>T flip-flop</a:t>
            </a:r>
          </a:p>
          <a:p>
            <a:pPr marL="457200" indent="-457200">
              <a:buFont typeface="Arial" panose="020B0604020202020204" pitchFamily="34" charset="0"/>
              <a:buChar char="•"/>
            </a:pPr>
            <a:r>
              <a:rPr lang="en-MY" sz="2800" dirty="0"/>
              <a:t>Timing</a:t>
            </a:r>
          </a:p>
          <a:p>
            <a:pPr marL="857250" lvl="1" indent="-457200">
              <a:buFont typeface="Wingdings" panose="05000000000000000000" pitchFamily="2" charset="2"/>
              <a:buChar char="Ø"/>
            </a:pPr>
            <a:r>
              <a:rPr lang="en-MY" dirty="0"/>
              <a:t>Propagation Delay</a:t>
            </a:r>
          </a:p>
          <a:p>
            <a:pPr marL="857250" lvl="1" indent="-457200">
              <a:buFont typeface="Wingdings" panose="05000000000000000000" pitchFamily="2" charset="2"/>
              <a:buChar char="Ø"/>
            </a:pPr>
            <a:r>
              <a:rPr lang="en-MY" dirty="0"/>
              <a:t>Setup time</a:t>
            </a:r>
          </a:p>
          <a:p>
            <a:pPr marL="857250" lvl="1" indent="-457200">
              <a:buFont typeface="Wingdings" panose="05000000000000000000" pitchFamily="2" charset="2"/>
              <a:buChar char="Ø"/>
            </a:pPr>
            <a:r>
              <a:rPr lang="en-MY" dirty="0"/>
              <a:t>Hold time</a:t>
            </a:r>
          </a:p>
          <a:p>
            <a:endParaRPr lang="en-MY" dirty="0"/>
          </a:p>
        </p:txBody>
      </p:sp>
      <p:sp>
        <p:nvSpPr>
          <p:cNvPr id="4" name="Slide Number Placeholder 3"/>
          <p:cNvSpPr>
            <a:spLocks noGrp="1"/>
          </p:cNvSpPr>
          <p:nvPr>
            <p:ph type="sldNum" idx="12"/>
          </p:nvPr>
        </p:nvSpPr>
        <p:spPr/>
        <p:txBody>
          <a:bodyPr/>
          <a:lstStyle/>
          <a:p>
            <a:fld id="{BB4A40F8-FF14-4CF2-A530-2581CDCB39B8}" type="slidenum">
              <a:rPr lang="en-MY" altLang="en-US" smtClean="0"/>
              <a:pPr/>
              <a:t>35</a:t>
            </a:fld>
            <a:endParaRPr lang="en-MY" altLang="en-US"/>
          </a:p>
        </p:txBody>
      </p:sp>
    </p:spTree>
    <p:extLst>
      <p:ext uri="{BB962C8B-B14F-4D97-AF65-F5344CB8AC3E}">
        <p14:creationId xmlns:p14="http://schemas.microsoft.com/office/powerpoint/2010/main" val="3948874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0954342A-0DF6-4E30-B794-48F9E025A93D}"/>
              </a:ext>
            </a:extLst>
          </p:cNvPr>
          <p:cNvSpPr>
            <a:spLocks noGrp="1"/>
          </p:cNvSpPr>
          <p:nvPr>
            <p:ph type="sldNum" idx="12"/>
          </p:nvPr>
        </p:nvSpPr>
        <p:spPr/>
        <p:txBody>
          <a:bodyPr/>
          <a:lstStyle/>
          <a:p>
            <a:fld id="{161677DE-227D-4431-AA0E-0D8808BF59CB}" type="slidenum">
              <a:rPr lang="en-MY" altLang="en-US"/>
              <a:pPr/>
              <a:t>4</a:t>
            </a:fld>
            <a:endParaRPr lang="en-MY" altLang="en-US"/>
          </a:p>
        </p:txBody>
      </p:sp>
      <p:sp>
        <p:nvSpPr>
          <p:cNvPr id="16385" name="Rectangle 1">
            <a:extLst>
              <a:ext uri="{FF2B5EF4-FFF2-40B4-BE49-F238E27FC236}">
                <a16:creationId xmlns:a16="http://schemas.microsoft.com/office/drawing/2014/main" id="{85D2D7BB-97F5-462E-847B-93C4C567179D}"/>
              </a:ext>
            </a:extLst>
          </p:cNvPr>
          <p:cNvSpPr>
            <a:spLocks noGrp="1" noChangeArrowheads="1"/>
          </p:cNvSpPr>
          <p:nvPr>
            <p:ph type="title"/>
          </p:nvPr>
        </p:nvSpPr>
        <p:spPr>
          <a:xfrm>
            <a:off x="503238" y="301625"/>
            <a:ext cx="8205787" cy="74295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Positive and Negative Edge Triggered</a:t>
            </a:r>
          </a:p>
        </p:txBody>
      </p:sp>
      <p:sp>
        <p:nvSpPr>
          <p:cNvPr id="16386" name="Rectangle 2">
            <a:extLst>
              <a:ext uri="{FF2B5EF4-FFF2-40B4-BE49-F238E27FC236}">
                <a16:creationId xmlns:a16="http://schemas.microsoft.com/office/drawing/2014/main" id="{690242E9-441C-43A0-A001-80AF30112167}"/>
              </a:ext>
            </a:extLst>
          </p:cNvPr>
          <p:cNvSpPr>
            <a:spLocks noGrp="1" noChangeArrowheads="1"/>
          </p:cNvSpPr>
          <p:nvPr>
            <p:ph type="body" idx="1"/>
          </p:nvPr>
        </p:nvSpPr>
        <p:spPr>
          <a:xfrm>
            <a:off x="215900" y="1079500"/>
            <a:ext cx="5111750" cy="1584325"/>
          </a:xfrm>
          <a:ln/>
        </p:spPr>
        <p:txBody>
          <a:bodyPr/>
          <a:lstStyle/>
          <a:p>
            <a:pPr marL="341313" indent="-339725">
              <a:spcBef>
                <a:spcPct val="0"/>
              </a:spcBef>
              <a:buFont typeface="Symbol" panose="05050102010706020507" pitchFamily="18"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MY" altLang="en-US"/>
              <a:t> Two types of flip-flops</a:t>
            </a:r>
          </a:p>
          <a:p>
            <a:pPr marL="341313" indent="-339725">
              <a:spcBef>
                <a:spcPct val="0"/>
              </a:spcBef>
              <a:buFont typeface="Arial" panose="020B0604020202020204" pitchFamily="34" charset="0"/>
              <a:buAutoNum type="arabicPeriod"/>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MY" altLang="en-US"/>
              <a:t> D flip-flop</a:t>
            </a:r>
          </a:p>
          <a:p>
            <a:pPr marL="341313" indent="-339725">
              <a:spcBef>
                <a:spcPct val="0"/>
              </a:spcBef>
              <a:buFont typeface="Arial" panose="020B0604020202020204" pitchFamily="34" charset="0"/>
              <a:buAutoNum type="arabicPeriod"/>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MY" altLang="en-US"/>
              <a:t> JK flip-flop</a:t>
            </a:r>
          </a:p>
        </p:txBody>
      </p:sp>
      <p:pic>
        <p:nvPicPr>
          <p:cNvPr id="16387" name="Picture 3">
            <a:extLst>
              <a:ext uri="{FF2B5EF4-FFF2-40B4-BE49-F238E27FC236}">
                <a16:creationId xmlns:a16="http://schemas.microsoft.com/office/drawing/2014/main" id="{406C3D87-639B-4E30-A9DF-15BAE720C4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5488" y="1584325"/>
            <a:ext cx="5443537" cy="49672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388" name="Text Box 4">
            <a:extLst>
              <a:ext uri="{FF2B5EF4-FFF2-40B4-BE49-F238E27FC236}">
                <a16:creationId xmlns:a16="http://schemas.microsoft.com/office/drawing/2014/main" id="{E749E3F3-DC51-4285-B057-F27FEC61575C}"/>
              </a:ext>
            </a:extLst>
          </p:cNvPr>
          <p:cNvSpPr txBox="1">
            <a:spLocks noChangeArrowheads="1"/>
          </p:cNvSpPr>
          <p:nvPr/>
        </p:nvSpPr>
        <p:spPr bwMode="auto">
          <a:xfrm>
            <a:off x="144463" y="2825750"/>
            <a:ext cx="4392612" cy="415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34" charset="-128"/>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34" charset="-128"/>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34" charset="-128"/>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34" charset="-128"/>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ＭＳ Ｐゴシック" panose="020B0600070205080204" pitchFamily="34" charset="-128"/>
              </a:defRPr>
            </a:lvl9pPr>
          </a:lstStyle>
          <a:p>
            <a:pPr>
              <a:buFont typeface="Symbol" panose="05050102010706020507" pitchFamily="18" charset="2"/>
              <a:buChar char=""/>
            </a:pPr>
            <a:r>
              <a:rPr lang="en-MY" altLang="en-US" sz="3200" dirty="0"/>
              <a:t> The top two flip-flops are </a:t>
            </a:r>
            <a:r>
              <a:rPr lang="en-MY" altLang="en-US" sz="3200" dirty="0" smtClean="0"/>
              <a:t>positive </a:t>
            </a:r>
            <a:r>
              <a:rPr lang="en-MY" altLang="en-US" sz="3200" dirty="0"/>
              <a:t>edge triggered (no </a:t>
            </a:r>
            <a:r>
              <a:rPr lang="en-MY" altLang="en-US" sz="3200" i="1" u="sng" dirty="0"/>
              <a:t>bubble</a:t>
            </a:r>
            <a:r>
              <a:rPr lang="en-MY" altLang="en-US" sz="3200" dirty="0"/>
              <a:t> at C input).</a:t>
            </a:r>
          </a:p>
          <a:p>
            <a:pPr>
              <a:buFont typeface="Symbol" panose="05050102010706020507" pitchFamily="18" charset="2"/>
              <a:buChar char=""/>
            </a:pPr>
            <a:r>
              <a:rPr lang="en-MY" altLang="en-US" sz="3200" dirty="0"/>
              <a:t> The bottom two flip-flops are the negative edge-triggered (with </a:t>
            </a:r>
            <a:r>
              <a:rPr lang="en-MY" altLang="en-US" sz="3200" i="1" u="sng" dirty="0"/>
              <a:t>bubble</a:t>
            </a:r>
            <a:r>
              <a:rPr lang="en-MY" altLang="en-US" sz="3200" dirty="0"/>
              <a:t> at the C input).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5DFC657-E48D-4B6E-98FF-F340A78BB1E6}"/>
              </a:ext>
            </a:extLst>
          </p:cNvPr>
          <p:cNvSpPr>
            <a:spLocks noGrp="1"/>
          </p:cNvSpPr>
          <p:nvPr>
            <p:ph type="sldNum" idx="12"/>
          </p:nvPr>
        </p:nvSpPr>
        <p:spPr/>
        <p:txBody>
          <a:bodyPr/>
          <a:lstStyle/>
          <a:p>
            <a:fld id="{C3D79749-1EE7-4ADE-B773-9178BA1CBBB7}" type="slidenum">
              <a:rPr lang="en-MY" altLang="en-US"/>
              <a:pPr/>
              <a:t>5</a:t>
            </a:fld>
            <a:endParaRPr lang="en-MY" altLang="en-US"/>
          </a:p>
        </p:txBody>
      </p:sp>
      <p:sp>
        <p:nvSpPr>
          <p:cNvPr id="17409" name="Rectangle 1">
            <a:extLst>
              <a:ext uri="{FF2B5EF4-FFF2-40B4-BE49-F238E27FC236}">
                <a16:creationId xmlns:a16="http://schemas.microsoft.com/office/drawing/2014/main" id="{1CFAB741-FCC3-4EFF-8F80-676A79220F90}"/>
              </a:ext>
            </a:extLst>
          </p:cNvPr>
          <p:cNvSpPr>
            <a:spLocks noGrp="1" noChangeArrowheads="1"/>
          </p:cNvSpPr>
          <p:nvPr>
            <p:ph type="title"/>
          </p:nvPr>
        </p:nvSpPr>
        <p:spPr>
          <a:xfrm>
            <a:off x="503238" y="301625"/>
            <a:ext cx="8205787" cy="74295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D flip-flop</a:t>
            </a:r>
          </a:p>
        </p:txBody>
      </p:sp>
      <p:sp>
        <p:nvSpPr>
          <p:cNvPr id="17410" name="Rectangle 2">
            <a:extLst>
              <a:ext uri="{FF2B5EF4-FFF2-40B4-BE49-F238E27FC236}">
                <a16:creationId xmlns:a16="http://schemas.microsoft.com/office/drawing/2014/main" id="{F0F6AEBB-A1BA-4679-AB1F-051C244C6FC7}"/>
              </a:ext>
            </a:extLst>
          </p:cNvPr>
          <p:cNvSpPr>
            <a:spLocks noGrp="1" noChangeArrowheads="1"/>
          </p:cNvSpPr>
          <p:nvPr>
            <p:ph type="body" idx="1"/>
          </p:nvPr>
        </p:nvSpPr>
        <p:spPr>
          <a:xfrm>
            <a:off x="503238" y="1044575"/>
            <a:ext cx="9069387" cy="5788025"/>
          </a:xfrm>
          <a:ln/>
        </p:spPr>
        <p:txBody>
          <a:bodyPr/>
          <a:lstStyle/>
          <a:p>
            <a:pPr marL="341313" indent="-339725">
              <a:buFont typeface="Symbol" panose="05050102010706020507" pitchFamily="18"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5250" algn="l"/>
              </a:tabLst>
            </a:pPr>
            <a:r>
              <a:rPr lang="en-MY" altLang="en-US"/>
              <a:t> When D is HIGH, the Q output goes HIGH on the triggering edge of the clock pulse, and the flip-flop is </a:t>
            </a:r>
            <a:r>
              <a:rPr lang="en-MY" altLang="en-US" b="1"/>
              <a:t>SET</a:t>
            </a:r>
            <a:r>
              <a:rPr lang="en-MY" altLang="en-US"/>
              <a:t>.</a:t>
            </a:r>
          </a:p>
          <a:p>
            <a:pPr marL="341313" indent="-339725">
              <a:buFont typeface="Symbol" panose="05050102010706020507" pitchFamily="18"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5250" algn="l"/>
              </a:tabLst>
            </a:pPr>
            <a:r>
              <a:rPr lang="en-MY" altLang="en-US"/>
              <a:t> When D is LOW, the output goes LOW on the triggering edge of the clock pulse, and the flip-flop is </a:t>
            </a:r>
            <a:r>
              <a:rPr lang="en-MY" altLang="en-US" b="1"/>
              <a:t>RESET</a:t>
            </a:r>
            <a:r>
              <a:rPr lang="en-MY" altLang="en-US"/>
              <a:t>.</a:t>
            </a:r>
          </a:p>
          <a:p>
            <a:pPr marL="341313" indent="-339725">
              <a:buFont typeface="Symbol" panose="05050102010706020507" pitchFamily="18"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5250" algn="l"/>
              </a:tabLst>
            </a:pPr>
            <a:r>
              <a:rPr lang="en-MY" altLang="en-US"/>
              <a:t> </a:t>
            </a:r>
            <a:r>
              <a:rPr lang="en-MY" altLang="en-US" u="sng"/>
              <a:t>IMPORTANT</a:t>
            </a:r>
            <a:r>
              <a:rPr lang="en-MY" altLang="en-US"/>
              <a:t>: The flip-flop </a:t>
            </a:r>
            <a:r>
              <a:rPr lang="en-MY" altLang="en-US" b="1"/>
              <a:t>cannot</a:t>
            </a:r>
            <a:r>
              <a:rPr lang="en-MY" altLang="en-US"/>
              <a:t> change state except on the triggering edge of a clock pulse.</a:t>
            </a:r>
          </a:p>
          <a:p>
            <a:pPr marL="341313" indent="-338138">
              <a:buClrTx/>
              <a:buFontTx/>
              <a:buNone/>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5250" algn="l"/>
              </a:tabLst>
            </a:pPr>
            <a:endParaRPr lang="en-MY"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D287425A-7E2C-464B-BC5A-5C4D02F7DEB0}"/>
              </a:ext>
            </a:extLst>
          </p:cNvPr>
          <p:cNvSpPr>
            <a:spLocks noGrp="1"/>
          </p:cNvSpPr>
          <p:nvPr>
            <p:ph type="sldNum" idx="12"/>
          </p:nvPr>
        </p:nvSpPr>
        <p:spPr/>
        <p:txBody>
          <a:bodyPr/>
          <a:lstStyle/>
          <a:p>
            <a:fld id="{0458FAF5-D580-4999-B3C5-D5E0663BBE14}" type="slidenum">
              <a:rPr lang="en-MY" altLang="en-US"/>
              <a:pPr/>
              <a:t>6</a:t>
            </a:fld>
            <a:endParaRPr lang="en-MY" altLang="en-US"/>
          </a:p>
        </p:txBody>
      </p:sp>
      <p:sp>
        <p:nvSpPr>
          <p:cNvPr id="18433" name="Rectangle 1">
            <a:extLst>
              <a:ext uri="{FF2B5EF4-FFF2-40B4-BE49-F238E27FC236}">
                <a16:creationId xmlns:a16="http://schemas.microsoft.com/office/drawing/2014/main" id="{4483A349-83CD-474D-8234-C8C5C3E1EBC5}"/>
              </a:ext>
            </a:extLst>
          </p:cNvPr>
          <p:cNvSpPr>
            <a:spLocks noGrp="1" noChangeArrowheads="1"/>
          </p:cNvSpPr>
          <p:nvPr>
            <p:ph type="title"/>
          </p:nvPr>
        </p:nvSpPr>
        <p:spPr>
          <a:xfrm>
            <a:off x="431800" y="71438"/>
            <a:ext cx="8205788" cy="74295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Truth Table of D flip-flop</a:t>
            </a:r>
          </a:p>
        </p:txBody>
      </p:sp>
      <p:sp>
        <p:nvSpPr>
          <p:cNvPr id="18434" name="Rectangle 2">
            <a:extLst>
              <a:ext uri="{FF2B5EF4-FFF2-40B4-BE49-F238E27FC236}">
                <a16:creationId xmlns:a16="http://schemas.microsoft.com/office/drawing/2014/main" id="{1CB707A0-A405-4C03-94C6-1C34C1B1E794}"/>
              </a:ext>
            </a:extLst>
          </p:cNvPr>
          <p:cNvSpPr>
            <a:spLocks noGrp="1" noChangeArrowheads="1"/>
          </p:cNvSpPr>
          <p:nvPr>
            <p:ph type="body" idx="1"/>
          </p:nvPr>
        </p:nvSpPr>
        <p:spPr>
          <a:xfrm>
            <a:off x="288131" y="5700310"/>
            <a:ext cx="9504362" cy="1559328"/>
          </a:xfrm>
          <a:ln/>
        </p:spPr>
        <p:txBody>
          <a:bodyPr/>
          <a:lstStyle/>
          <a:p>
            <a:pPr marL="341313" indent="-339725">
              <a:buFont typeface="Symbol" panose="05050102010706020507" pitchFamily="18"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5250" algn="l"/>
                <a:tab pos="9434513" algn="l"/>
              </a:tabLst>
            </a:pPr>
            <a:r>
              <a:rPr lang="en-MY" altLang="en-US" dirty="0"/>
              <a:t> </a:t>
            </a:r>
            <a:r>
              <a:rPr lang="en-MY" altLang="en-US" sz="2800" dirty="0"/>
              <a:t>The operation of a negative edge-triggered D flip-flop are the same as those of the positive edge-triggered device except that the falling edge of the clock pulse is the triggering edge.</a:t>
            </a:r>
          </a:p>
        </p:txBody>
      </p:sp>
      <p:pic>
        <p:nvPicPr>
          <p:cNvPr id="18435" name="Picture 3">
            <a:extLst>
              <a:ext uri="{FF2B5EF4-FFF2-40B4-BE49-F238E27FC236}">
                <a16:creationId xmlns:a16="http://schemas.microsoft.com/office/drawing/2014/main" id="{19A9E8C3-8E24-4FB4-88DB-6296F7142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013" y="809625"/>
            <a:ext cx="5737225" cy="23574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8436" name="Picture 4">
            <a:extLst>
              <a:ext uri="{FF2B5EF4-FFF2-40B4-BE49-F238E27FC236}">
                <a16:creationId xmlns:a16="http://schemas.microsoft.com/office/drawing/2014/main" id="{0625FDFF-03E1-4191-A528-EF85E60ECF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816" y="3167063"/>
            <a:ext cx="8593138" cy="2663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C3FC85B4-1C5C-4ECF-BDF2-A24543035C60}"/>
              </a:ext>
            </a:extLst>
          </p:cNvPr>
          <p:cNvSpPr>
            <a:spLocks noGrp="1"/>
          </p:cNvSpPr>
          <p:nvPr>
            <p:ph type="sldNum" idx="12"/>
          </p:nvPr>
        </p:nvSpPr>
        <p:spPr/>
        <p:txBody>
          <a:bodyPr/>
          <a:lstStyle/>
          <a:p>
            <a:fld id="{836A09A6-B05D-4489-93ED-2AE948DD644C}" type="slidenum">
              <a:rPr lang="en-MY" altLang="en-US"/>
              <a:pPr/>
              <a:t>7</a:t>
            </a:fld>
            <a:endParaRPr lang="en-MY" altLang="en-US"/>
          </a:p>
        </p:txBody>
      </p:sp>
      <p:sp>
        <p:nvSpPr>
          <p:cNvPr id="19457" name="Rectangle 1">
            <a:extLst>
              <a:ext uri="{FF2B5EF4-FFF2-40B4-BE49-F238E27FC236}">
                <a16:creationId xmlns:a16="http://schemas.microsoft.com/office/drawing/2014/main" id="{C36879CA-2D1B-4E13-8F3A-542BC73DCA91}"/>
              </a:ext>
            </a:extLst>
          </p:cNvPr>
          <p:cNvSpPr>
            <a:spLocks noGrp="1" noChangeArrowheads="1"/>
          </p:cNvSpPr>
          <p:nvPr>
            <p:ph type="title"/>
          </p:nvPr>
        </p:nvSpPr>
        <p:spPr>
          <a:xfrm>
            <a:off x="503238" y="142875"/>
            <a:ext cx="8205787" cy="1058863"/>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Example of D flip-flop operation using a timing diagram</a:t>
            </a:r>
          </a:p>
        </p:txBody>
      </p:sp>
      <p:sp>
        <p:nvSpPr>
          <p:cNvPr id="19458" name="Rectangle 2">
            <a:extLst>
              <a:ext uri="{FF2B5EF4-FFF2-40B4-BE49-F238E27FC236}">
                <a16:creationId xmlns:a16="http://schemas.microsoft.com/office/drawing/2014/main" id="{CFF3F181-A558-4DD0-A80D-3F866B1C786D}"/>
              </a:ext>
            </a:extLst>
          </p:cNvPr>
          <p:cNvSpPr>
            <a:spLocks noGrp="1" noChangeArrowheads="1"/>
          </p:cNvSpPr>
          <p:nvPr>
            <p:ph type="body" idx="1"/>
          </p:nvPr>
        </p:nvSpPr>
        <p:spPr>
          <a:xfrm>
            <a:off x="3311526" y="4581521"/>
            <a:ext cx="6551613" cy="2178050"/>
          </a:xfrm>
          <a:ln/>
        </p:spPr>
        <p:txBody>
          <a:bodyPr/>
          <a:lstStyle/>
          <a:p>
            <a:pPr indent="-339725">
              <a:lnSpc>
                <a:spcPct val="100000"/>
              </a:lnSpc>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sz="2800" i="1" u="sng" dirty="0"/>
              <a:t>Note</a:t>
            </a:r>
            <a:r>
              <a:rPr lang="en-MY" altLang="en-US" sz="2800" dirty="0"/>
              <a:t>: Any changes in the output Q only happen at the positive edge of the input clock CLK.</a:t>
            </a:r>
          </a:p>
          <a:p>
            <a:pPr indent="-339725">
              <a:lnSpc>
                <a:spcPct val="100000"/>
              </a:lnSpc>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sz="2800" dirty="0"/>
              <a:t>Once the output Q is determined, the other output Q’ is simply the </a:t>
            </a:r>
            <a:r>
              <a:rPr lang="en-MY" altLang="en-US" sz="2800" u="sng" dirty="0"/>
              <a:t>complement</a:t>
            </a:r>
            <a:r>
              <a:rPr lang="en-MY" altLang="en-US" sz="2800" dirty="0"/>
              <a:t> of Q.</a:t>
            </a:r>
          </a:p>
        </p:txBody>
      </p:sp>
      <p:pic>
        <p:nvPicPr>
          <p:cNvPr id="19459" name="Picture 3">
            <a:extLst>
              <a:ext uri="{FF2B5EF4-FFF2-40B4-BE49-F238E27FC236}">
                <a16:creationId xmlns:a16="http://schemas.microsoft.com/office/drawing/2014/main" id="{98D88088-A910-4C18-AE32-D132DC6A1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6" y="1181098"/>
            <a:ext cx="8780462" cy="3451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0" name="Picture 4">
            <a:extLst>
              <a:ext uri="{FF2B5EF4-FFF2-40B4-BE49-F238E27FC236}">
                <a16:creationId xmlns:a16="http://schemas.microsoft.com/office/drawing/2014/main" id="{3AEFB221-A75E-46CE-A81A-1588098B8D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425" y="4967288"/>
            <a:ext cx="2544763" cy="1955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75FA52FF-D318-4476-B128-341664A06224}"/>
              </a:ext>
            </a:extLst>
          </p:cNvPr>
          <p:cNvSpPr>
            <a:spLocks noGrp="1"/>
          </p:cNvSpPr>
          <p:nvPr>
            <p:ph type="sldNum" idx="12"/>
          </p:nvPr>
        </p:nvSpPr>
        <p:spPr/>
        <p:txBody>
          <a:bodyPr/>
          <a:lstStyle/>
          <a:p>
            <a:fld id="{BA9E22E2-B769-4BE9-9F7C-11BF446871F9}" type="slidenum">
              <a:rPr lang="en-MY" altLang="en-US"/>
              <a:pPr/>
              <a:t>8</a:t>
            </a:fld>
            <a:endParaRPr lang="en-MY" altLang="en-US"/>
          </a:p>
        </p:txBody>
      </p:sp>
      <p:sp>
        <p:nvSpPr>
          <p:cNvPr id="20481" name="Rectangle 1">
            <a:extLst>
              <a:ext uri="{FF2B5EF4-FFF2-40B4-BE49-F238E27FC236}">
                <a16:creationId xmlns:a16="http://schemas.microsoft.com/office/drawing/2014/main" id="{80016C11-BD72-42A6-8E48-AED407BF9FA5}"/>
              </a:ext>
            </a:extLst>
          </p:cNvPr>
          <p:cNvSpPr>
            <a:spLocks noGrp="1" noChangeArrowheads="1"/>
          </p:cNvSpPr>
          <p:nvPr>
            <p:ph type="title"/>
          </p:nvPr>
        </p:nvSpPr>
        <p:spPr>
          <a:xfrm>
            <a:off x="503238" y="142875"/>
            <a:ext cx="8205787" cy="1058863"/>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a:t>More example of D flip-flop timing diagram</a:t>
            </a:r>
          </a:p>
        </p:txBody>
      </p:sp>
      <p:sp>
        <p:nvSpPr>
          <p:cNvPr id="20482" name="Rectangle 2">
            <a:extLst>
              <a:ext uri="{FF2B5EF4-FFF2-40B4-BE49-F238E27FC236}">
                <a16:creationId xmlns:a16="http://schemas.microsoft.com/office/drawing/2014/main" id="{5926B324-E03E-4C4E-B63D-3DA0689B3D3F}"/>
              </a:ext>
            </a:extLst>
          </p:cNvPr>
          <p:cNvSpPr>
            <a:spLocks noGrp="1" noChangeArrowheads="1"/>
          </p:cNvSpPr>
          <p:nvPr>
            <p:ph type="body" idx="1"/>
          </p:nvPr>
        </p:nvSpPr>
        <p:spPr>
          <a:xfrm>
            <a:off x="503238" y="1439863"/>
            <a:ext cx="9069387" cy="5392737"/>
          </a:xfrm>
          <a:ln/>
        </p:spPr>
        <p:txBody>
          <a:bodyPr/>
          <a:lstStyle/>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n-MY" altLang="en-US" dirty="0"/>
              <a:t>   Given the waveform for the D input and the clock, determine the output waveform if the flip-flop starts out </a:t>
            </a:r>
            <a:r>
              <a:rPr lang="en-MY" altLang="en-US" b="1" dirty="0"/>
              <a:t>RESET</a:t>
            </a:r>
            <a:r>
              <a:rPr lang="en-MY" altLang="en-US" dirty="0"/>
              <a:t>.</a:t>
            </a:r>
          </a:p>
        </p:txBody>
      </p:sp>
      <p:pic>
        <p:nvPicPr>
          <p:cNvPr id="20483" name="Picture 3">
            <a:extLst>
              <a:ext uri="{FF2B5EF4-FFF2-40B4-BE49-F238E27FC236}">
                <a16:creationId xmlns:a16="http://schemas.microsoft.com/office/drawing/2014/main" id="{C4A4311E-A116-49AC-A2B6-6CD705E443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11500"/>
            <a:ext cx="10044113" cy="25765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extBox 1"/>
          <p:cNvSpPr txBox="1"/>
          <p:nvPr/>
        </p:nvSpPr>
        <p:spPr>
          <a:xfrm>
            <a:off x="791840" y="5702394"/>
            <a:ext cx="1008112" cy="493084"/>
          </a:xfrm>
          <a:prstGeom prst="rect">
            <a:avLst/>
          </a:prstGeom>
          <a:noFill/>
        </p:spPr>
        <p:txBody>
          <a:bodyPr wrap="square" rtlCol="0">
            <a:spAutoFit/>
          </a:bodyPr>
          <a:lstStyle/>
          <a:p>
            <a:r>
              <a:rPr lang="en-MY" sz="2800" b="1" dirty="0" smtClean="0">
                <a:solidFill>
                  <a:schemeClr val="tx1"/>
                </a:solidFill>
              </a:rPr>
              <a:t>SET</a:t>
            </a:r>
            <a:endParaRPr lang="en-MY" sz="2800" b="1" dirty="0">
              <a:solidFill>
                <a:schemeClr val="tx1"/>
              </a:solidFill>
            </a:endParaRPr>
          </a:p>
        </p:txBody>
      </p:sp>
      <p:cxnSp>
        <p:nvCxnSpPr>
          <p:cNvPr id="4" name="Straight Arrow Connector 3"/>
          <p:cNvCxnSpPr/>
          <p:nvPr/>
        </p:nvCxnSpPr>
        <p:spPr bwMode="auto">
          <a:xfrm flipV="1">
            <a:off x="1281152" y="5327973"/>
            <a:ext cx="0" cy="360040"/>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flipV="1">
            <a:off x="2728684" y="5295429"/>
            <a:ext cx="0" cy="360040"/>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p:nvPr/>
        </p:nvCxnSpPr>
        <p:spPr bwMode="auto">
          <a:xfrm flipV="1">
            <a:off x="5616376" y="5303846"/>
            <a:ext cx="0" cy="360040"/>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1996561" y="5687285"/>
            <a:ext cx="1464246" cy="493084"/>
          </a:xfrm>
          <a:prstGeom prst="rect">
            <a:avLst/>
          </a:prstGeom>
          <a:noFill/>
        </p:spPr>
        <p:txBody>
          <a:bodyPr wrap="square" rtlCol="0">
            <a:spAutoFit/>
          </a:bodyPr>
          <a:lstStyle/>
          <a:p>
            <a:r>
              <a:rPr lang="en-MY" sz="2800" b="1" dirty="0" smtClean="0">
                <a:solidFill>
                  <a:schemeClr val="tx1"/>
                </a:solidFill>
              </a:rPr>
              <a:t>RESET</a:t>
            </a:r>
            <a:endParaRPr lang="en-MY" sz="2800" b="1" dirty="0">
              <a:solidFill>
                <a:schemeClr val="tx1"/>
              </a:solidFill>
            </a:endParaRPr>
          </a:p>
        </p:txBody>
      </p:sp>
      <p:sp>
        <p:nvSpPr>
          <p:cNvPr id="13" name="TextBox 12"/>
          <p:cNvSpPr txBox="1"/>
          <p:nvPr/>
        </p:nvSpPr>
        <p:spPr>
          <a:xfrm>
            <a:off x="3672160" y="5687275"/>
            <a:ext cx="1008112" cy="493084"/>
          </a:xfrm>
          <a:prstGeom prst="rect">
            <a:avLst/>
          </a:prstGeom>
          <a:noFill/>
        </p:spPr>
        <p:txBody>
          <a:bodyPr wrap="square" rtlCol="0">
            <a:spAutoFit/>
          </a:bodyPr>
          <a:lstStyle/>
          <a:p>
            <a:r>
              <a:rPr lang="en-MY" sz="2800" b="1" dirty="0" smtClean="0">
                <a:solidFill>
                  <a:schemeClr val="tx1"/>
                </a:solidFill>
              </a:rPr>
              <a:t>SET</a:t>
            </a:r>
            <a:endParaRPr lang="en-MY" sz="2800" b="1" dirty="0">
              <a:solidFill>
                <a:schemeClr val="tx1"/>
              </a:solidFill>
            </a:endParaRPr>
          </a:p>
        </p:txBody>
      </p:sp>
      <p:sp>
        <p:nvSpPr>
          <p:cNvPr id="14" name="TextBox 13"/>
          <p:cNvSpPr txBox="1"/>
          <p:nvPr/>
        </p:nvSpPr>
        <p:spPr>
          <a:xfrm>
            <a:off x="4930079" y="5655469"/>
            <a:ext cx="1464246" cy="493084"/>
          </a:xfrm>
          <a:prstGeom prst="rect">
            <a:avLst/>
          </a:prstGeom>
          <a:noFill/>
        </p:spPr>
        <p:txBody>
          <a:bodyPr wrap="square" rtlCol="0">
            <a:spAutoFit/>
          </a:bodyPr>
          <a:lstStyle/>
          <a:p>
            <a:r>
              <a:rPr lang="en-MY" sz="2800" b="1" dirty="0" smtClean="0">
                <a:solidFill>
                  <a:schemeClr val="tx1"/>
                </a:solidFill>
              </a:rPr>
              <a:t>RESET</a:t>
            </a:r>
            <a:endParaRPr lang="en-MY" sz="2800" b="1" dirty="0">
              <a:solidFill>
                <a:schemeClr val="tx1"/>
              </a:solidFill>
            </a:endParaRPr>
          </a:p>
        </p:txBody>
      </p:sp>
      <p:cxnSp>
        <p:nvCxnSpPr>
          <p:cNvPr id="8" name="Straight Arrow Connector 7"/>
          <p:cNvCxnSpPr/>
          <p:nvPr/>
        </p:nvCxnSpPr>
        <p:spPr bwMode="auto">
          <a:xfrm flipV="1">
            <a:off x="4303412" y="5226735"/>
            <a:ext cx="3633" cy="446159"/>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1F2B9D7-87F5-41E4-9B30-9E1901038488}"/>
              </a:ext>
            </a:extLst>
          </p:cNvPr>
          <p:cNvSpPr>
            <a:spLocks noGrp="1"/>
          </p:cNvSpPr>
          <p:nvPr>
            <p:ph type="sldNum" idx="12"/>
          </p:nvPr>
        </p:nvSpPr>
        <p:spPr/>
        <p:txBody>
          <a:bodyPr/>
          <a:lstStyle/>
          <a:p>
            <a:fld id="{7B5E0F1E-DD30-4420-9D2E-93257ED0C397}" type="slidenum">
              <a:rPr lang="en-MY" altLang="en-US"/>
              <a:pPr/>
              <a:t>9</a:t>
            </a:fld>
            <a:endParaRPr lang="en-MY" altLang="en-US"/>
          </a:p>
        </p:txBody>
      </p:sp>
      <p:sp>
        <p:nvSpPr>
          <p:cNvPr id="21505" name="Rectangle 1">
            <a:extLst>
              <a:ext uri="{FF2B5EF4-FFF2-40B4-BE49-F238E27FC236}">
                <a16:creationId xmlns:a16="http://schemas.microsoft.com/office/drawing/2014/main" id="{40588E66-F906-4016-9579-A3184D7E074D}"/>
              </a:ext>
            </a:extLst>
          </p:cNvPr>
          <p:cNvSpPr>
            <a:spLocks noGrp="1" noChangeArrowheads="1"/>
          </p:cNvSpPr>
          <p:nvPr>
            <p:ph type="title"/>
          </p:nvPr>
        </p:nvSpPr>
        <p:spPr>
          <a:xfrm>
            <a:off x="503238" y="301625"/>
            <a:ext cx="8205787" cy="742950"/>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MY" altLang="en-US" dirty="0"/>
              <a:t>JK flip-flop</a:t>
            </a:r>
          </a:p>
        </p:txBody>
      </p:sp>
      <p:sp>
        <p:nvSpPr>
          <p:cNvPr id="21506" name="Rectangle 2">
            <a:extLst>
              <a:ext uri="{FF2B5EF4-FFF2-40B4-BE49-F238E27FC236}">
                <a16:creationId xmlns:a16="http://schemas.microsoft.com/office/drawing/2014/main" id="{D84B8E37-3336-41C6-B8AA-23E6BD018229}"/>
              </a:ext>
            </a:extLst>
          </p:cNvPr>
          <p:cNvSpPr>
            <a:spLocks noGrp="1" noChangeArrowheads="1"/>
          </p:cNvSpPr>
          <p:nvPr>
            <p:ph type="body" idx="1"/>
          </p:nvPr>
        </p:nvSpPr>
        <p:spPr>
          <a:xfrm>
            <a:off x="503238" y="1044575"/>
            <a:ext cx="9069387" cy="5788025"/>
          </a:xfrm>
          <a:ln/>
        </p:spPr>
        <p:txBody>
          <a:bodyPr/>
          <a:lstStyle/>
          <a:p>
            <a:pPr marL="341313" indent="-339725">
              <a:buFont typeface="Symbol" panose="05050102010706020507" pitchFamily="18"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5250" algn="l"/>
              </a:tabLst>
            </a:pPr>
            <a:r>
              <a:rPr lang="en-MY" altLang="en-US"/>
              <a:t> When J is HIGH and K is LOW, the Q output goes HIGH on the triggering edge of the clock pulse, and the flip-flop is </a:t>
            </a:r>
            <a:r>
              <a:rPr lang="en-MY" altLang="en-US" b="1"/>
              <a:t>SET</a:t>
            </a:r>
            <a:r>
              <a:rPr lang="en-MY" altLang="en-US"/>
              <a:t>.</a:t>
            </a:r>
          </a:p>
          <a:p>
            <a:pPr marL="341313" indent="-339725">
              <a:buFont typeface="Symbol" panose="05050102010706020507" pitchFamily="18"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5250" algn="l"/>
              </a:tabLst>
            </a:pPr>
            <a:r>
              <a:rPr lang="en-MY" altLang="en-US"/>
              <a:t> When J is LOW and K is HIGH, the Q output goes LOW on the triggering edge of the clock pulse, and the flip-flop is </a:t>
            </a:r>
            <a:r>
              <a:rPr lang="en-MY" altLang="en-US" b="1"/>
              <a:t>RESET</a:t>
            </a:r>
            <a:r>
              <a:rPr lang="en-MY" altLang="en-US"/>
              <a:t>. </a:t>
            </a:r>
          </a:p>
          <a:p>
            <a:pPr marL="341313" indent="-339725">
              <a:buFont typeface="Symbol" panose="05050102010706020507" pitchFamily="18"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5250" algn="l"/>
              </a:tabLst>
            </a:pPr>
            <a:r>
              <a:rPr lang="en-MY" altLang="en-US"/>
              <a:t> When both J and K are LOW, the output does not change from its prior state. It is in </a:t>
            </a:r>
            <a:r>
              <a:rPr lang="en-MY" altLang="en-US" b="1"/>
              <a:t>STORE</a:t>
            </a:r>
            <a:r>
              <a:rPr lang="en-MY" altLang="en-US"/>
              <a:t> operation.</a:t>
            </a:r>
          </a:p>
          <a:p>
            <a:pPr marL="341313" indent="-339725">
              <a:buFont typeface="Symbol" panose="05050102010706020507" pitchFamily="18" charset="2"/>
              <a:buChar char=""/>
              <a:tabLst>
                <a:tab pos="341313"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5250" algn="l"/>
              </a:tabLst>
            </a:pPr>
            <a:r>
              <a:rPr lang="en-MY" altLang="en-US"/>
              <a:t> When both J and K are HIGH, the flip-flop changes state. This is called </a:t>
            </a:r>
            <a:r>
              <a:rPr lang="en-MY" altLang="en-US" b="1"/>
              <a:t>TOGGLE</a:t>
            </a:r>
            <a:r>
              <a:rPr lang="en-MY" altLang="en-US"/>
              <a:t> mode.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9"/>
</p:tagLst>
</file>

<file path=ppt/tags/tag2.xml><?xml version="1.0" encoding="utf-8"?>
<p:tagLst xmlns:a="http://schemas.openxmlformats.org/drawingml/2006/main" xmlns:r="http://schemas.openxmlformats.org/officeDocument/2006/relationships" xmlns:p="http://schemas.openxmlformats.org/presentationml/2006/main">
  <p:tag name="TIMING" val="|13.2|14.5"/>
</p:tagLst>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952</TotalTime>
  <Words>1611</Words>
  <Application>Microsoft Office PowerPoint</Application>
  <PresentationFormat>Custom</PresentationFormat>
  <Paragraphs>351</Paragraphs>
  <Slides>35</Slides>
  <Notes>18</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35</vt:i4>
      </vt:variant>
    </vt:vector>
  </HeadingPairs>
  <TitlesOfParts>
    <vt:vector size="45" baseType="lpstr">
      <vt:lpstr>Microsoft YaHei</vt:lpstr>
      <vt:lpstr>ＭＳ Ｐゴシック</vt:lpstr>
      <vt:lpstr>Arial</vt:lpstr>
      <vt:lpstr>ＭＳ Ｐ明朝</vt:lpstr>
      <vt:lpstr>Symbol</vt:lpstr>
      <vt:lpstr>Times New Roman</vt:lpstr>
      <vt:lpstr>Wingdings</vt:lpstr>
      <vt:lpstr>Office Theme</vt:lpstr>
      <vt:lpstr>Office Theme</vt:lpstr>
      <vt:lpstr>Document</vt:lpstr>
      <vt:lpstr>Topic 3: Integrated gate circuit and flip-flop</vt:lpstr>
      <vt:lpstr>Flip-Flops</vt:lpstr>
      <vt:lpstr>Flip-flop</vt:lpstr>
      <vt:lpstr>Positive and Negative Edge Triggered</vt:lpstr>
      <vt:lpstr>D flip-flop</vt:lpstr>
      <vt:lpstr>Truth Table of D flip-flop</vt:lpstr>
      <vt:lpstr>Example of D flip-flop operation using a timing diagram</vt:lpstr>
      <vt:lpstr>More example of D flip-flop timing diagram</vt:lpstr>
      <vt:lpstr>JK flip-flop</vt:lpstr>
      <vt:lpstr>PowerPoint Presentation</vt:lpstr>
      <vt:lpstr>Operations of JK flip-flop</vt:lpstr>
      <vt:lpstr>Flip-Flop Characteristic Equations</vt:lpstr>
      <vt:lpstr>Example of JK flip-flop operation using a timing diagram</vt:lpstr>
      <vt:lpstr>T flip-flop</vt:lpstr>
      <vt:lpstr>Example of negative edge-triggered T flip-flop</vt:lpstr>
      <vt:lpstr>T flip-flop from JK flip-flop and D flip-flop</vt:lpstr>
      <vt:lpstr>Flip-flop with asynchronous inputs</vt:lpstr>
      <vt:lpstr>D flip-flop with asynchronous PRESET and CLEAR inputs</vt:lpstr>
      <vt:lpstr>Timing Diagram of D flip-flop with PRESET and CLEAR inputs</vt:lpstr>
      <vt:lpstr>PowerPoint Presentation</vt:lpstr>
      <vt:lpstr>Propagation Delay</vt:lpstr>
      <vt:lpstr>Timing diagram to illustrate the propagation delay times tPLH and tPHL</vt:lpstr>
      <vt:lpstr>Setup Time</vt:lpstr>
      <vt:lpstr>Hold Time</vt:lpstr>
      <vt:lpstr>Comparison of operating parameters for four IC families of flip-flops of the same type at 25C</vt:lpstr>
      <vt:lpstr>FlipFlop and Latch Applications</vt:lpstr>
      <vt:lpstr>PowerPoint Presentation</vt:lpstr>
      <vt:lpstr>PowerPoint Presentation</vt:lpstr>
      <vt:lpstr>PowerPoint Presentation</vt:lpstr>
      <vt:lpstr>FF Applications</vt:lpstr>
      <vt:lpstr>PowerPoint Presentation</vt:lpstr>
      <vt:lpstr>FF Applications</vt:lpstr>
      <vt:lpstr>FF Applications</vt:lpstr>
      <vt:lpstr>FF Applications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2: Integrated gate circuit and flip-flop</dc:title>
  <cp:lastModifiedBy>V310</cp:lastModifiedBy>
  <cp:revision>83</cp:revision>
  <cp:lastPrinted>1601-01-01T00:00:00Z</cp:lastPrinted>
  <dcterms:created xsi:type="dcterms:W3CDTF">2018-09-07T05:57:07Z</dcterms:created>
  <dcterms:modified xsi:type="dcterms:W3CDTF">2023-05-22T01:42:42Z</dcterms:modified>
</cp:coreProperties>
</file>