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7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2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2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B6-DEDC-429B-8EB4-0730636C1737}" type="datetimeFigureOut">
              <a:rPr lang="en-MY" smtClean="0"/>
              <a:t>4/4/2023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20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Tutorial 1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177420"/>
            <a:ext cx="5773004" cy="6414449"/>
          </a:xfrm>
        </p:spPr>
        <p:txBody>
          <a:bodyPr>
            <a:normAutofit fontScale="92500" lnSpcReduction="20000"/>
          </a:bodyPr>
          <a:lstStyle/>
          <a:p>
            <a:r>
              <a:rPr lang="en-MY" dirty="0">
                <a:solidFill>
                  <a:srgbClr val="FF0000"/>
                </a:solidFill>
              </a:rPr>
              <a:t>Question 1: </a:t>
            </a:r>
            <a:r>
              <a:rPr lang="en-MY" dirty="0"/>
              <a:t>Convert 23 from Base 10 to Base 2, 8, 16.</a:t>
            </a:r>
          </a:p>
          <a:p>
            <a:r>
              <a:rPr lang="en-MY" dirty="0">
                <a:solidFill>
                  <a:srgbClr val="FF0000"/>
                </a:solidFill>
              </a:rPr>
              <a:t>Question 2: </a:t>
            </a:r>
            <a:r>
              <a:rPr lang="en-MY" dirty="0"/>
              <a:t>Convert 147 from Base 10 to Base 2, 8 and 16.</a:t>
            </a:r>
          </a:p>
          <a:p>
            <a:r>
              <a:rPr lang="en-MY" dirty="0">
                <a:solidFill>
                  <a:srgbClr val="FF0000"/>
                </a:solidFill>
              </a:rPr>
              <a:t>Question 3: </a:t>
            </a:r>
            <a:r>
              <a:rPr lang="en-MY" dirty="0"/>
              <a:t>Convert 0.865 from Base 10 to Base 2,8 and 16.</a:t>
            </a:r>
          </a:p>
          <a:p>
            <a:r>
              <a:rPr lang="en-MY" dirty="0">
                <a:solidFill>
                  <a:srgbClr val="FF0000"/>
                </a:solidFill>
              </a:rPr>
              <a:t>Question 4: </a:t>
            </a:r>
            <a:r>
              <a:rPr lang="en-MY" dirty="0"/>
              <a:t>Convert 34.4674 from Base 10 to Base 2</a:t>
            </a:r>
          </a:p>
          <a:p>
            <a:r>
              <a:rPr lang="en-MY" dirty="0">
                <a:solidFill>
                  <a:srgbClr val="FF0000"/>
                </a:solidFill>
              </a:rPr>
              <a:t>Question 5: </a:t>
            </a:r>
            <a:r>
              <a:rPr lang="en-MY" dirty="0"/>
              <a:t>Convert 34.4674 from Base 10 to Base 8.</a:t>
            </a:r>
          </a:p>
          <a:p>
            <a:r>
              <a:rPr lang="en-MY" dirty="0">
                <a:solidFill>
                  <a:srgbClr val="FF0000"/>
                </a:solidFill>
              </a:rPr>
              <a:t>Question 6: </a:t>
            </a:r>
            <a:r>
              <a:rPr lang="en-MY" dirty="0"/>
              <a:t>Convert 34.4674 from Base 10 to Base 16</a:t>
            </a:r>
            <a:r>
              <a:rPr lang="en-MY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MY" dirty="0">
                <a:solidFill>
                  <a:srgbClr val="FF0000"/>
                </a:solidFill>
              </a:rPr>
              <a:t>Question 7: </a:t>
            </a:r>
            <a:r>
              <a:rPr lang="en-MY" dirty="0"/>
              <a:t>Convert 1011 from Base 2 to Base 10.</a:t>
            </a:r>
          </a:p>
          <a:p>
            <a:pPr>
              <a:lnSpc>
                <a:spcPct val="120000"/>
              </a:lnSpc>
            </a:pPr>
            <a:r>
              <a:rPr lang="en-MY" dirty="0"/>
              <a:t>Convert 62 from Base 8 to Base 10.</a:t>
            </a:r>
          </a:p>
          <a:p>
            <a:pPr>
              <a:lnSpc>
                <a:spcPct val="120000"/>
              </a:lnSpc>
            </a:pPr>
            <a:r>
              <a:rPr lang="en-MY" dirty="0"/>
              <a:t>Convert C15 from Base 16 to Base 10.</a:t>
            </a:r>
          </a:p>
          <a:p>
            <a:endParaRPr lang="en-MY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0550" y="177420"/>
            <a:ext cx="6091450" cy="6414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MY" sz="9600" dirty="0" smtClean="0">
                <a:solidFill>
                  <a:srgbClr val="FF0000"/>
                </a:solidFill>
              </a:rPr>
              <a:t>Question 8: </a:t>
            </a:r>
            <a:r>
              <a:rPr lang="en-MY" sz="9600" dirty="0" smtClean="0"/>
              <a:t>Convert </a:t>
            </a:r>
            <a:r>
              <a:rPr lang="en-MY" sz="9600" dirty="0" smtClean="0"/>
              <a:t>0.1101 </a:t>
            </a:r>
            <a:r>
              <a:rPr lang="en-MY" sz="9600" dirty="0" smtClean="0"/>
              <a:t>from Base 2 to Base 10.</a:t>
            </a:r>
            <a:br>
              <a:rPr lang="en-MY" sz="9600" dirty="0" smtClean="0"/>
            </a:br>
            <a:r>
              <a:rPr lang="en-MY" sz="9600" dirty="0" smtClean="0"/>
              <a:t>Convert </a:t>
            </a:r>
            <a:r>
              <a:rPr lang="en-MY" sz="9600" dirty="0" smtClean="0"/>
              <a:t>0.345 </a:t>
            </a:r>
            <a:r>
              <a:rPr lang="en-MY" sz="9600" dirty="0" smtClean="0"/>
              <a:t>from Base 8 to Base 10.</a:t>
            </a:r>
            <a:br>
              <a:rPr lang="en-MY" sz="9600" dirty="0" smtClean="0"/>
            </a:br>
            <a:r>
              <a:rPr lang="en-MY" sz="9600" dirty="0" smtClean="0"/>
              <a:t>Convert </a:t>
            </a:r>
            <a:r>
              <a:rPr lang="en-MY" sz="9600" dirty="0" smtClean="0"/>
              <a:t>0.15 </a:t>
            </a:r>
            <a:r>
              <a:rPr lang="en-MY" sz="9600" dirty="0" smtClean="0"/>
              <a:t>from Base 16 to Base 10.</a:t>
            </a:r>
          </a:p>
          <a:p>
            <a:pPr>
              <a:lnSpc>
                <a:spcPct val="120000"/>
              </a:lnSpc>
            </a:pPr>
            <a:r>
              <a:rPr lang="en-MY" sz="9600" dirty="0" smtClean="0">
                <a:solidFill>
                  <a:srgbClr val="FF0000"/>
                </a:solidFill>
              </a:rPr>
              <a:t>Question 9: </a:t>
            </a:r>
            <a:r>
              <a:rPr lang="en-MY" sz="9600" dirty="0" smtClean="0"/>
              <a:t>Convert 1011.1001 from Base 2 to Base 10.</a:t>
            </a:r>
            <a:br>
              <a:rPr lang="en-MY" sz="9600" dirty="0" smtClean="0"/>
            </a:br>
            <a:r>
              <a:rPr lang="en-MY" sz="9600" dirty="0" smtClean="0"/>
              <a:t>Convert 24.36 from Base 8 to Base 10.</a:t>
            </a:r>
            <a:br>
              <a:rPr lang="en-MY" sz="9600" dirty="0" smtClean="0"/>
            </a:br>
            <a:r>
              <a:rPr lang="en-MY" sz="9600" dirty="0" smtClean="0"/>
              <a:t>Convert 4D.21 from Base 16 to Base 10.</a:t>
            </a:r>
          </a:p>
          <a:p>
            <a:pPr>
              <a:lnSpc>
                <a:spcPct val="120000"/>
              </a:lnSpc>
            </a:pPr>
            <a:r>
              <a:rPr lang="en-MY" sz="9600" dirty="0" smtClean="0">
                <a:solidFill>
                  <a:srgbClr val="FF0000"/>
                </a:solidFill>
              </a:rPr>
              <a:t>Question 10: </a:t>
            </a:r>
            <a:r>
              <a:rPr lang="en-MY" sz="9600" dirty="0" smtClean="0"/>
              <a:t>Convert the binary number 1110101100110 to octal.</a:t>
            </a:r>
          </a:p>
          <a:p>
            <a:pPr>
              <a:lnSpc>
                <a:spcPct val="120000"/>
              </a:lnSpc>
            </a:pPr>
            <a:r>
              <a:rPr lang="en-MY" sz="9600" dirty="0" smtClean="0">
                <a:solidFill>
                  <a:srgbClr val="FF0000"/>
                </a:solidFill>
              </a:rPr>
              <a:t>Question 11: </a:t>
            </a:r>
            <a:r>
              <a:rPr lang="en-MY" sz="9600" dirty="0" smtClean="0"/>
              <a:t>Convert the binary number 1110101100110 to hexadecimal.</a:t>
            </a:r>
          </a:p>
          <a:p>
            <a:pPr>
              <a:lnSpc>
                <a:spcPct val="120000"/>
              </a:lnSpc>
            </a:pPr>
            <a:r>
              <a:rPr lang="en-MY" sz="9600" dirty="0" smtClean="0">
                <a:solidFill>
                  <a:srgbClr val="FF0000"/>
                </a:solidFill>
              </a:rPr>
              <a:t>Question 12: </a:t>
            </a:r>
            <a:r>
              <a:rPr lang="en-MY" sz="9600" dirty="0" smtClean="0"/>
              <a:t>Convert the hexadecimal number 2BA3 to binary.</a:t>
            </a:r>
          </a:p>
          <a:p>
            <a:pPr>
              <a:lnSpc>
                <a:spcPct val="120000"/>
              </a:lnSpc>
            </a:pPr>
            <a:r>
              <a:rPr lang="en-MY" sz="9600" dirty="0" smtClean="0">
                <a:solidFill>
                  <a:srgbClr val="FF0000"/>
                </a:solidFill>
              </a:rPr>
              <a:t>Question 13: </a:t>
            </a:r>
            <a:r>
              <a:rPr lang="en-MY" sz="9600" dirty="0" smtClean="0"/>
              <a:t>Convert the octal number 473 to binary.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2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Tutorial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Windows User</dc:creator>
  <cp:lastModifiedBy>V310</cp:lastModifiedBy>
  <cp:revision>4</cp:revision>
  <dcterms:created xsi:type="dcterms:W3CDTF">2018-05-24T03:45:38Z</dcterms:created>
  <dcterms:modified xsi:type="dcterms:W3CDTF">2023-04-04T06:27:42Z</dcterms:modified>
</cp:coreProperties>
</file>