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11/10/2019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2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77420"/>
            <a:ext cx="5773004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1: </a:t>
            </a:r>
            <a:r>
              <a:rPr lang="en-MY" sz="2400" dirty="0"/>
              <a:t>Add the binary numbers.</a:t>
            </a:r>
            <a:br>
              <a:rPr lang="en-MY" sz="2400" dirty="0"/>
            </a:br>
            <a:r>
              <a:rPr lang="en-MY" sz="2400" dirty="0"/>
              <a:t>(a) 11.111 and 11</a:t>
            </a:r>
            <a:br>
              <a:rPr lang="en-MY" sz="2400" dirty="0"/>
            </a:br>
            <a:r>
              <a:rPr lang="en-MY" sz="2400" dirty="0"/>
              <a:t>(b) 11010111 and 01010001 </a:t>
            </a:r>
            <a:br>
              <a:rPr lang="en-MY" sz="2400" dirty="0"/>
            </a:br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2: </a:t>
            </a:r>
            <a:r>
              <a:rPr lang="en-MY" sz="2400" dirty="0"/>
              <a:t>Subtract the binary numbers</a:t>
            </a:r>
            <a:br>
              <a:rPr lang="en-MY" sz="2400" dirty="0"/>
            </a:br>
            <a:r>
              <a:rPr lang="en-MY" sz="2400" dirty="0"/>
              <a:t>(a) 11010 – 10111</a:t>
            </a:r>
            <a:br>
              <a:rPr lang="en-MY" sz="2400" dirty="0"/>
            </a:br>
            <a:r>
              <a:rPr lang="en-MY" sz="2400" dirty="0"/>
              <a:t>(b) 10110010 – 111101 </a:t>
            </a:r>
            <a:br>
              <a:rPr lang="en-MY" sz="2400" dirty="0"/>
            </a:br>
            <a:r>
              <a:rPr lang="en-MY" sz="2400" dirty="0" smtClean="0">
                <a:solidFill>
                  <a:srgbClr val="FF0000"/>
                </a:solidFill>
              </a:rPr>
              <a:t>Question 3: </a:t>
            </a:r>
            <a:r>
              <a:rPr lang="en-MY" sz="2400" dirty="0" smtClean="0"/>
              <a:t>Multiply </a:t>
            </a:r>
            <a:r>
              <a:rPr lang="en-MY" sz="2400" dirty="0"/>
              <a:t>the binary </a:t>
            </a:r>
            <a:r>
              <a:rPr lang="en-MY" sz="2400" dirty="0" smtClean="0"/>
              <a:t>numbers </a:t>
            </a:r>
            <a:r>
              <a:rPr lang="pt-BR" sz="2400" dirty="0" smtClean="0"/>
              <a:t>(a</a:t>
            </a:r>
            <a:r>
              <a:rPr lang="pt-BR" sz="2400" dirty="0"/>
              <a:t>) 10111 × 110010</a:t>
            </a:r>
            <a:br>
              <a:rPr lang="pt-BR" sz="2400" dirty="0"/>
            </a:br>
            <a:r>
              <a:rPr lang="pt-BR" sz="2400" dirty="0"/>
              <a:t>(b) 11001 × 1011011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en-MY" sz="2400" dirty="0" smtClean="0"/>
              <a:t>Change </a:t>
            </a:r>
            <a:r>
              <a:rPr lang="en-MY" sz="2400" dirty="0"/>
              <a:t>to decimal to confirm the answers. </a:t>
            </a:r>
            <a:br>
              <a:rPr lang="en-MY" sz="2400" dirty="0"/>
            </a:br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4: </a:t>
            </a:r>
            <a:r>
              <a:rPr lang="en-MY" sz="2400" dirty="0" smtClean="0"/>
              <a:t>Perform </a:t>
            </a:r>
            <a:r>
              <a:rPr lang="en-MY" sz="2400" dirty="0"/>
              <a:t>the binary </a:t>
            </a:r>
            <a:r>
              <a:rPr lang="en-MY" sz="2400" dirty="0" smtClean="0"/>
              <a:t>division</a:t>
            </a:r>
            <a:br>
              <a:rPr lang="en-MY" sz="2400" dirty="0" smtClean="0"/>
            </a:br>
            <a:r>
              <a:rPr lang="en-MY" sz="2400" dirty="0" smtClean="0"/>
              <a:t>(</a:t>
            </a:r>
            <a:r>
              <a:rPr lang="en-MY" sz="2400" dirty="0"/>
              <a:t>a) 100111010 ÷ 1101</a:t>
            </a:r>
            <a:br>
              <a:rPr lang="en-MY" sz="2400" dirty="0"/>
            </a:br>
            <a:r>
              <a:rPr lang="en-MY" sz="2400" dirty="0"/>
              <a:t>(b) 111010011 ÷ 11011</a:t>
            </a:r>
            <a:br>
              <a:rPr lang="en-MY" sz="2400" dirty="0"/>
            </a:br>
            <a:r>
              <a:rPr lang="en-MY" sz="2400" dirty="0"/>
              <a:t>Change to decimal to confirm the answers. </a:t>
            </a:r>
            <a:br>
              <a:rPr lang="en-MY" sz="2400" dirty="0"/>
            </a:br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5: </a:t>
            </a:r>
            <a:r>
              <a:rPr lang="en-MY" sz="2400" dirty="0"/>
              <a:t>Convert the following numbers to </a:t>
            </a:r>
            <a:r>
              <a:rPr lang="en-MY" sz="2400" dirty="0" smtClean="0"/>
              <a:t>BCD</a:t>
            </a:r>
            <a:r>
              <a:rPr lang="en-MY" sz="2400" dirty="0"/>
              <a:t>:</a:t>
            </a:r>
            <a:br>
              <a:rPr lang="en-MY" sz="2400" dirty="0"/>
            </a:br>
            <a:r>
              <a:rPr lang="en-MY" sz="2400" dirty="0"/>
              <a:t>(a) 42 </a:t>
            </a:r>
            <a:br>
              <a:rPr lang="en-MY" sz="2400" dirty="0"/>
            </a:br>
            <a:r>
              <a:rPr lang="en-MY" sz="2400" dirty="0" smtClean="0"/>
              <a:t>(</a:t>
            </a:r>
            <a:r>
              <a:rPr lang="en-MY" sz="2400" dirty="0"/>
              <a:t>b) 872.8 </a:t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0550" y="177420"/>
            <a:ext cx="6091450" cy="641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MY" sz="2400" dirty="0">
                <a:solidFill>
                  <a:srgbClr val="FF0000"/>
                </a:solidFill>
              </a:rPr>
              <a:t>Question 6: </a:t>
            </a:r>
            <a:r>
              <a:rPr lang="en-MY" sz="2400" dirty="0"/>
              <a:t>Convert the following numbers to their BCD equivalents.</a:t>
            </a:r>
            <a:br>
              <a:rPr lang="en-MY" sz="2400" dirty="0"/>
            </a:br>
            <a:r>
              <a:rPr lang="en-MY" sz="2400" dirty="0"/>
              <a:t>(a) 1010110</a:t>
            </a:r>
            <a:r>
              <a:rPr lang="en-MY" sz="1600" dirty="0"/>
              <a:t>2</a:t>
            </a:r>
            <a:r>
              <a:rPr lang="en-MY" sz="2400" dirty="0"/>
              <a:t>   </a:t>
            </a:r>
            <a:r>
              <a:rPr lang="en-MY" sz="2400" dirty="0" smtClean="0"/>
              <a:t/>
            </a:r>
            <a:br>
              <a:rPr lang="en-MY" sz="2400" dirty="0" smtClean="0"/>
            </a:br>
            <a:r>
              <a:rPr lang="en-MY" sz="2400" dirty="0" smtClean="0"/>
              <a:t>(</a:t>
            </a:r>
            <a:r>
              <a:rPr lang="en-MY" sz="2400" dirty="0"/>
              <a:t>b) 1100100.11</a:t>
            </a:r>
            <a:r>
              <a:rPr lang="en-MY" sz="1600" dirty="0"/>
              <a:t>2</a:t>
            </a:r>
            <a:r>
              <a:rPr lang="en-MY" sz="2400" dirty="0"/>
              <a:t> </a:t>
            </a:r>
            <a:endParaRPr lang="en-MY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7: </a:t>
            </a:r>
            <a:r>
              <a:rPr lang="en-MY" sz="2400" dirty="0"/>
              <a:t>Add the following BCD numbers.</a:t>
            </a:r>
            <a:br>
              <a:rPr lang="en-MY" sz="2400" dirty="0"/>
            </a:br>
            <a:r>
              <a:rPr lang="en-MY" sz="2400" dirty="0"/>
              <a:t>(a) 01100100 + 00110011</a:t>
            </a:r>
            <a:br>
              <a:rPr lang="en-MY" sz="2400" dirty="0"/>
            </a:br>
            <a:r>
              <a:rPr lang="en-MY" sz="2400" dirty="0"/>
              <a:t>(b) 100101111000 + 100101010001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8: </a:t>
            </a:r>
            <a:r>
              <a:rPr lang="en-MY" sz="2400" dirty="0" smtClean="0"/>
              <a:t>Convert the binary to </a:t>
            </a:r>
            <a:r>
              <a:rPr lang="en-MY" sz="2400" dirty="0" err="1" smtClean="0"/>
              <a:t>Gray</a:t>
            </a:r>
            <a:r>
              <a:rPr lang="en-MY" sz="2400" dirty="0" smtClean="0"/>
              <a:t> code.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>(a) </a:t>
            </a:r>
            <a:r>
              <a:rPr lang="en-MY" sz="2400" dirty="0" smtClean="0"/>
              <a:t>10110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>(b) </a:t>
            </a:r>
            <a:r>
              <a:rPr lang="en-MY" sz="2400" dirty="0" smtClean="0"/>
              <a:t>11000110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MY" sz="2400" dirty="0" smtClean="0">
                <a:solidFill>
                  <a:srgbClr val="FF0000"/>
                </a:solidFill>
              </a:rPr>
              <a:t>Question 9:</a:t>
            </a:r>
            <a:endParaRPr lang="en-MY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538" y="4798219"/>
            <a:ext cx="5985462" cy="20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1597" y="542736"/>
            <a:ext cx="10515600" cy="4351338"/>
          </a:xfrm>
        </p:spPr>
        <p:txBody>
          <a:bodyPr/>
          <a:lstStyle/>
          <a:p>
            <a:r>
              <a:rPr lang="en-MY" dirty="0" smtClean="0"/>
              <a:t>ASCII Code</a:t>
            </a:r>
            <a:endParaRPr lang="en-MY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69" y="542736"/>
            <a:ext cx="7572849" cy="598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534" y="4626591"/>
            <a:ext cx="2720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*Get More information on:</a:t>
            </a:r>
          </a:p>
          <a:p>
            <a:endParaRPr lang="en-MY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MY" sz="2400" dirty="0" smtClean="0"/>
              <a:t>ASCII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MY" sz="2400" dirty="0" smtClean="0"/>
              <a:t>EBCDIC code and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MY" sz="2400" dirty="0" smtClean="0"/>
              <a:t>Unicode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7493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Tutorial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Windows User</cp:lastModifiedBy>
  <cp:revision>11</cp:revision>
  <dcterms:created xsi:type="dcterms:W3CDTF">2018-05-24T03:45:38Z</dcterms:created>
  <dcterms:modified xsi:type="dcterms:W3CDTF">2019-10-11T01:37:29Z</dcterms:modified>
</cp:coreProperties>
</file>