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21/4/2022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3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424"/>
          <a:stretch/>
        </p:blipFill>
        <p:spPr>
          <a:xfrm>
            <a:off x="878489" y="2233972"/>
            <a:ext cx="4765201" cy="2343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77420"/>
            <a:ext cx="5773004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1: </a:t>
            </a:r>
            <a:r>
              <a:rPr lang="en-MY" sz="2400" dirty="0" smtClean="0"/>
              <a:t>Write the Boolean expression: 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2: </a:t>
            </a:r>
            <a:r>
              <a:rPr lang="en-MY" sz="2400" dirty="0" smtClean="0"/>
              <a:t>Implement the logic circuit: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0550" y="0"/>
            <a:ext cx="6091450" cy="6414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3: </a:t>
            </a:r>
            <a:r>
              <a:rPr lang="en-MY" sz="2400" dirty="0" smtClean="0"/>
              <a:t>Simplify the logic expressions using Boolean algebra: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pPr>
              <a:lnSpc>
                <a:spcPct val="120000"/>
              </a:lnSpc>
            </a:pPr>
            <a:endParaRPr lang="en-MY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MY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MY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MY" sz="2400" dirty="0" smtClean="0">
                <a:solidFill>
                  <a:srgbClr val="FF0000"/>
                </a:solidFill>
              </a:rPr>
              <a:t>Question 4: </a:t>
            </a:r>
            <a:r>
              <a:rPr lang="en-MY" sz="2400" dirty="0" smtClean="0"/>
              <a:t>convert </a:t>
            </a:r>
            <a:r>
              <a:rPr lang="en-MY" sz="2400" dirty="0" smtClean="0"/>
              <a:t>to </a:t>
            </a:r>
            <a:r>
              <a:rPr lang="en-MY" sz="2400" dirty="0" smtClean="0"/>
              <a:t>SOP </a:t>
            </a:r>
            <a:r>
              <a:rPr lang="en-MY" sz="2400" dirty="0" smtClean="0"/>
              <a:t>and </a:t>
            </a:r>
            <a:r>
              <a:rPr lang="en-MY" sz="2400" dirty="0" smtClean="0"/>
              <a:t>POS form.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pPr>
              <a:lnSpc>
                <a:spcPct val="120000"/>
              </a:lnSpc>
            </a:pPr>
            <a:r>
              <a:rPr lang="en-MY" sz="2400" dirty="0" smtClean="0">
                <a:solidFill>
                  <a:srgbClr val="FF0000"/>
                </a:solidFill>
              </a:rPr>
              <a:t>Question 5:</a:t>
            </a: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715" r="57296"/>
          <a:stretch/>
        </p:blipFill>
        <p:spPr>
          <a:xfrm>
            <a:off x="900070" y="518615"/>
            <a:ext cx="3945564" cy="1810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" y="5041853"/>
            <a:ext cx="252412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48" y="951077"/>
            <a:ext cx="4638675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550" y="3584466"/>
            <a:ext cx="2752725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662" y="4751026"/>
            <a:ext cx="62579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6: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7: </a:t>
            </a:r>
            <a:r>
              <a:rPr lang="en-MY" sz="2400" dirty="0" smtClean="0"/>
              <a:t>Implement the logic circuit: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52" y="550597"/>
            <a:ext cx="8753475" cy="1771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1526" t="7572" r="28671" b="27170"/>
          <a:stretch/>
        </p:blipFill>
        <p:spPr>
          <a:xfrm>
            <a:off x="6133175" y="1986592"/>
            <a:ext cx="4217158" cy="31389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74046"/>
          <a:stretch/>
        </p:blipFill>
        <p:spPr>
          <a:xfrm>
            <a:off x="1173352" y="5211896"/>
            <a:ext cx="8467725" cy="12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Tutorial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14</cp:revision>
  <dcterms:created xsi:type="dcterms:W3CDTF">2018-05-24T03:45:38Z</dcterms:created>
  <dcterms:modified xsi:type="dcterms:W3CDTF">2022-04-21T02:54:17Z</dcterms:modified>
</cp:coreProperties>
</file>