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28/4/2022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</a:t>
            </a:r>
            <a:r>
              <a:rPr lang="en-MY" dirty="0" smtClean="0"/>
              <a:t>4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3" y="239265"/>
            <a:ext cx="11737077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1: </a:t>
            </a:r>
            <a:r>
              <a:rPr lang="en-US" sz="2400" dirty="0"/>
              <a:t>An air-conditioner in an office will be turned on if on working days, the temperature rises above 28C or the relative humidity rises above 90% during office hours, or if the relative humidity rises above 90% after office hour. On working days, the air-conditioner will be turned on if at any time, both the temperature goes above 28C and the relative humidity goes above 90%. During holidays, the air-conditioner can only be turned on with a switch.</a:t>
            </a:r>
          </a:p>
          <a:p>
            <a:r>
              <a:rPr lang="en-US" sz="2400" dirty="0"/>
              <a:t>Let W = working days, H = office hours, T = temperature above 28C, </a:t>
            </a:r>
          </a:p>
          <a:p>
            <a:r>
              <a:rPr lang="en-US" sz="2400" dirty="0"/>
              <a:t>R = relative humidity above 90%, S = switch on, A = air-conditioner on.</a:t>
            </a:r>
          </a:p>
          <a:p>
            <a:r>
              <a:rPr lang="en-US" sz="2400" dirty="0"/>
              <a:t>Write an expression relating A with the input variables. Simplify it and implement it with AND, OR and NOT gates.</a:t>
            </a:r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2: </a:t>
            </a:r>
            <a:r>
              <a:rPr lang="en-MY" sz="2400" dirty="0"/>
              <a:t>A bank vault has three locks with different keys for each lock. Each lock is held by a different person and in order to open the vault, at least two persons must insert their keys into the locks. Let A, B and C signifies that a key is inserted in lock 1, 2 and 3 respectively. Let Z = 1 if the door should open.</a:t>
            </a:r>
          </a:p>
          <a:p>
            <a:r>
              <a:rPr lang="en-MY" sz="2400" dirty="0"/>
              <a:t>	(a)	Find the </a:t>
            </a:r>
            <a:r>
              <a:rPr lang="en-MY" sz="2400" dirty="0" err="1"/>
              <a:t>minterm</a:t>
            </a:r>
            <a:r>
              <a:rPr lang="en-MY" sz="2400" dirty="0"/>
              <a:t> and </a:t>
            </a:r>
            <a:r>
              <a:rPr lang="en-MY" sz="2400" dirty="0" err="1"/>
              <a:t>maxterm</a:t>
            </a:r>
            <a:r>
              <a:rPr lang="en-MY" sz="2400" dirty="0"/>
              <a:t> expansions for Z</a:t>
            </a:r>
          </a:p>
          <a:p>
            <a:r>
              <a:rPr lang="en-MY" sz="2400" dirty="0"/>
              <a:t>	(b)	Use a K-map to simplify the function.</a:t>
            </a:r>
          </a:p>
          <a:p>
            <a:r>
              <a:rPr lang="en-MY" sz="2400" dirty="0"/>
              <a:t>	(c)	Implement the function using logic gates.</a:t>
            </a:r>
            <a:r>
              <a:rPr lang="en-MY" sz="2400" dirty="0" smtClean="0"/>
              <a:t/>
            </a:r>
            <a:br>
              <a:rPr lang="en-MY" sz="2400" dirty="0" smtClean="0"/>
            </a:br>
            <a:endParaRPr lang="en-MY" sz="2400" dirty="0" smtClean="0"/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2: </a:t>
            </a:r>
            <a:r>
              <a:rPr lang="en-MY" sz="2400" dirty="0" smtClean="0"/>
              <a:t>Implement the logic circuit: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3: </a:t>
            </a:r>
            <a:r>
              <a:rPr lang="en-MY" sz="2400" dirty="0"/>
              <a:t>Given that f(</a:t>
            </a:r>
            <a:r>
              <a:rPr lang="en-MY" sz="2400" dirty="0" err="1"/>
              <a:t>a,b,c,d</a:t>
            </a:r>
            <a:r>
              <a:rPr lang="en-MY" sz="2400" dirty="0"/>
              <a:t>)=∑m(0,1,3,5,6,7,8,10,14,15),</a:t>
            </a:r>
          </a:p>
          <a:p>
            <a:r>
              <a:rPr lang="en-MY" sz="2400" dirty="0"/>
              <a:t>	(a)	Draw the </a:t>
            </a:r>
            <a:r>
              <a:rPr lang="en-MY" sz="2400" dirty="0" err="1"/>
              <a:t>Karnaugh</a:t>
            </a:r>
            <a:r>
              <a:rPr lang="en-MY" sz="2400" dirty="0"/>
              <a:t> map and loop all the prime </a:t>
            </a:r>
            <a:r>
              <a:rPr lang="en-MY" sz="2400" dirty="0" err="1"/>
              <a:t>implicants</a:t>
            </a:r>
            <a:r>
              <a:rPr lang="en-MY" sz="2400" dirty="0"/>
              <a:t>.</a:t>
            </a:r>
          </a:p>
          <a:p>
            <a:r>
              <a:rPr lang="en-MY" sz="2400" dirty="0"/>
              <a:t>	(b)	Find all the essential prime </a:t>
            </a:r>
            <a:r>
              <a:rPr lang="en-MY" sz="2400" dirty="0" err="1"/>
              <a:t>implicants</a:t>
            </a:r>
            <a:endParaRPr lang="en-MY" sz="2400" dirty="0"/>
          </a:p>
          <a:p>
            <a:r>
              <a:rPr lang="en-MY" sz="2400" dirty="0"/>
              <a:t>	(c)	Write the minimum SOP expression for f.</a:t>
            </a:r>
          </a:p>
          <a:p>
            <a:r>
              <a:rPr lang="en-MY" sz="2400" b="1" u="sng" dirty="0"/>
              <a:t>Note</a:t>
            </a:r>
            <a:r>
              <a:rPr lang="en-MY" sz="2400" dirty="0"/>
              <a:t>: An </a:t>
            </a:r>
            <a:r>
              <a:rPr lang="en-MY" sz="2400" b="1" dirty="0" err="1"/>
              <a:t>implicant</a:t>
            </a:r>
            <a:r>
              <a:rPr lang="en-MY" sz="2400" b="1" dirty="0"/>
              <a:t> </a:t>
            </a:r>
            <a:r>
              <a:rPr lang="en-MY" sz="2400" dirty="0"/>
              <a:t>of a function F is any single 1 or a group of 1’s which can be combined together on a K-map of F to represent a product term.</a:t>
            </a:r>
          </a:p>
          <a:p>
            <a:r>
              <a:rPr lang="en-MY" sz="2400" dirty="0"/>
              <a:t>A </a:t>
            </a:r>
            <a:r>
              <a:rPr lang="en-MY" sz="2400" b="1" dirty="0"/>
              <a:t>prime </a:t>
            </a:r>
            <a:r>
              <a:rPr lang="en-MY" sz="2400" b="1" dirty="0" err="1"/>
              <a:t>implicant</a:t>
            </a:r>
            <a:r>
              <a:rPr lang="en-MY" sz="2400" dirty="0"/>
              <a:t> is an </a:t>
            </a:r>
            <a:r>
              <a:rPr lang="en-MY" sz="2400" dirty="0" err="1"/>
              <a:t>implicant</a:t>
            </a:r>
            <a:r>
              <a:rPr lang="en-MY" sz="2400" dirty="0"/>
              <a:t> which cannot be combined with another term to eliminate a variable. </a:t>
            </a:r>
          </a:p>
          <a:p>
            <a:r>
              <a:rPr lang="en-MY" sz="2400" dirty="0"/>
              <a:t>If a </a:t>
            </a:r>
            <a:r>
              <a:rPr lang="en-MY" sz="2400" dirty="0" err="1"/>
              <a:t>minterm</a:t>
            </a:r>
            <a:r>
              <a:rPr lang="en-MY" sz="2400" dirty="0"/>
              <a:t> is covered by only one prime </a:t>
            </a:r>
            <a:r>
              <a:rPr lang="en-MY" sz="2400" dirty="0" err="1"/>
              <a:t>implicant</a:t>
            </a:r>
            <a:r>
              <a:rPr lang="en-MY" sz="2400" dirty="0"/>
              <a:t>, that prime </a:t>
            </a:r>
            <a:r>
              <a:rPr lang="en-MY" sz="2400" dirty="0" err="1"/>
              <a:t>implicant</a:t>
            </a:r>
            <a:r>
              <a:rPr lang="en-MY" sz="2400" dirty="0"/>
              <a:t> is said to be an </a:t>
            </a:r>
            <a:r>
              <a:rPr lang="en-MY" sz="2400" b="1" dirty="0"/>
              <a:t>essential prime </a:t>
            </a:r>
            <a:r>
              <a:rPr lang="en-MY" sz="2400" b="1" dirty="0" err="1"/>
              <a:t>implicant</a:t>
            </a:r>
            <a:r>
              <a:rPr lang="en-MY" sz="2400" dirty="0"/>
              <a:t>.</a:t>
            </a:r>
          </a:p>
          <a:p>
            <a:r>
              <a:rPr lang="en-MY" sz="2400" dirty="0" smtClean="0">
                <a:solidFill>
                  <a:srgbClr val="FF0000"/>
                </a:solidFill>
              </a:rPr>
              <a:t>Question 4: </a:t>
            </a:r>
            <a:r>
              <a:rPr lang="en-MY" sz="2400" dirty="0"/>
              <a:t>Find the minimum SOP and minimum POS for the following using K-maps.</a:t>
            </a:r>
          </a:p>
          <a:p>
            <a:r>
              <a:rPr lang="en-MY" sz="2400" dirty="0"/>
              <a:t>	(a)	f(</a:t>
            </a:r>
            <a:r>
              <a:rPr lang="en-MY" sz="2400" dirty="0" err="1"/>
              <a:t>a,b,c,d</a:t>
            </a:r>
            <a:r>
              <a:rPr lang="en-MY" sz="2400" dirty="0"/>
              <a:t>) = ∏M(0,1,6,8,11,12)·∏D(3,7,14,15)</a:t>
            </a:r>
          </a:p>
          <a:p>
            <a:r>
              <a:rPr lang="en-MY" sz="2400" dirty="0"/>
              <a:t>	(b)	f(</a:t>
            </a:r>
            <a:r>
              <a:rPr lang="en-MY" sz="2400" dirty="0" err="1"/>
              <a:t>a,b,c,d</a:t>
            </a:r>
            <a:r>
              <a:rPr lang="en-MY" sz="2400" dirty="0"/>
              <a:t>) =∑m(1,3,4,11)+ ∑d(2,7,8,12,14,15</a:t>
            </a:r>
            <a:r>
              <a:rPr lang="en-MY" sz="2400" dirty="0" smtClean="0"/>
              <a:t>)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65" y="283323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5: </a:t>
            </a:r>
            <a:r>
              <a:rPr lang="en-MY" sz="2400" dirty="0"/>
              <a:t>Given that F = AB’D’ + A’B + A’C + CD.</a:t>
            </a:r>
          </a:p>
          <a:p>
            <a:r>
              <a:rPr lang="en-MY" sz="2400" dirty="0"/>
              <a:t>	(a)	Find the </a:t>
            </a:r>
            <a:r>
              <a:rPr lang="en-MY" sz="2400" dirty="0" err="1"/>
              <a:t>maxterm</a:t>
            </a:r>
            <a:r>
              <a:rPr lang="en-MY" sz="2400" dirty="0"/>
              <a:t> expansion for F.</a:t>
            </a:r>
          </a:p>
          <a:p>
            <a:r>
              <a:rPr lang="en-MY" sz="2400" dirty="0"/>
              <a:t>	(b)	Use K-map to find the minimum SOP for F’.</a:t>
            </a:r>
          </a:p>
          <a:p>
            <a:r>
              <a:rPr lang="en-MY" sz="2400" dirty="0"/>
              <a:t>	(c)	Use K-map to find the minimum POS for F. </a:t>
            </a:r>
            <a:endParaRPr lang="en-MY" sz="2400" dirty="0" smtClean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6: </a:t>
            </a:r>
            <a:r>
              <a:rPr lang="en-MY" dirty="0"/>
              <a:t>Using a </a:t>
            </a:r>
            <a:r>
              <a:rPr lang="en-MY" dirty="0" err="1"/>
              <a:t>Karnaugh</a:t>
            </a:r>
            <a:r>
              <a:rPr lang="en-MY" dirty="0"/>
              <a:t> map, determine the minimum SOP expression for</a:t>
            </a:r>
          </a:p>
          <a:p>
            <a:r>
              <a:rPr lang="en-MY" dirty="0"/>
              <a:t>	F = ∑m(0,1,3,4,6,7,8,10,11,15) + ∑d(5,9)</a:t>
            </a:r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7: </a:t>
            </a:r>
            <a:r>
              <a:rPr lang="en-MY" sz="2400" dirty="0"/>
              <a:t>Given f = </a:t>
            </a:r>
            <a:r>
              <a:rPr lang="en-MY" sz="2400" dirty="0" err="1"/>
              <a:t>a’c</a:t>
            </a:r>
            <a:r>
              <a:rPr lang="en-MY" sz="2400" dirty="0"/>
              <a:t> + </a:t>
            </a:r>
            <a:r>
              <a:rPr lang="en-MY" sz="2400" dirty="0" err="1"/>
              <a:t>bc’d</a:t>
            </a:r>
            <a:r>
              <a:rPr lang="en-MY" sz="2400" dirty="0"/>
              <a:t> + </a:t>
            </a:r>
            <a:r>
              <a:rPr lang="en-MY" sz="2400" dirty="0" err="1"/>
              <a:t>ac’d</a:t>
            </a:r>
            <a:r>
              <a:rPr lang="en-MY" sz="2400" dirty="0"/>
              <a:t>, find a minimum two-level circuit implementation of f using</a:t>
            </a:r>
          </a:p>
          <a:p>
            <a:r>
              <a:rPr lang="en-MY" sz="2400" dirty="0"/>
              <a:t>	(a)	AND </a:t>
            </a:r>
            <a:r>
              <a:rPr lang="en-MY" sz="2400" dirty="0" err="1"/>
              <a:t>and</a:t>
            </a:r>
            <a:r>
              <a:rPr lang="en-MY" sz="2400" dirty="0"/>
              <a:t> OR gates</a:t>
            </a:r>
          </a:p>
          <a:p>
            <a:r>
              <a:rPr lang="en-MY" sz="2400" dirty="0"/>
              <a:t>	(b)	NAND gates alone</a:t>
            </a:r>
          </a:p>
          <a:p>
            <a:r>
              <a:rPr lang="en-MY" sz="2400" dirty="0"/>
              <a:t>	(c)	NOR gates alone</a:t>
            </a:r>
          </a:p>
          <a:p>
            <a:r>
              <a:rPr lang="en-MY" sz="2400" dirty="0"/>
              <a:t>Assume inputs are available in both complemented and </a:t>
            </a:r>
            <a:r>
              <a:rPr lang="en-MY" sz="2400" dirty="0" err="1"/>
              <a:t>uncomplemented</a:t>
            </a:r>
            <a:r>
              <a:rPr lang="en-MY" sz="2400" dirty="0"/>
              <a:t> forms.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7423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8: </a:t>
            </a:r>
            <a:r>
              <a:rPr lang="en-MY" sz="2400" dirty="0"/>
              <a:t>Minimize f(</a:t>
            </a:r>
            <a:r>
              <a:rPr lang="en-MY" sz="2400" dirty="0" err="1"/>
              <a:t>a,b,c,d</a:t>
            </a:r>
            <a:r>
              <a:rPr lang="en-MY" sz="2400" dirty="0"/>
              <a:t>) = ∑m(0,1,5,7,8,9,12,14,15) + ∑d(3,11,13) using </a:t>
            </a:r>
            <a:r>
              <a:rPr lang="en-MY" sz="2400" dirty="0" err="1"/>
              <a:t>Karnaugh</a:t>
            </a:r>
            <a:r>
              <a:rPr lang="en-MY" sz="2400" dirty="0"/>
              <a:t> map. Then design both NAND and NOR implementations. </a:t>
            </a:r>
          </a:p>
          <a:p>
            <a:r>
              <a:rPr lang="en-MY" sz="2400" dirty="0"/>
              <a:t>	Assume inputs are available in both complemented and </a:t>
            </a:r>
            <a:r>
              <a:rPr lang="en-MY" sz="2400" dirty="0" err="1"/>
              <a:t>uncomplemented</a:t>
            </a:r>
            <a:r>
              <a:rPr lang="en-MY" sz="2400" dirty="0"/>
              <a:t> forms.</a:t>
            </a:r>
            <a:r>
              <a:rPr lang="en-MY" sz="2400" dirty="0" smtClean="0"/>
              <a:t> </a:t>
            </a:r>
          </a:p>
          <a:p>
            <a:r>
              <a:rPr lang="en-MY" sz="2400" dirty="0" smtClean="0">
                <a:solidFill>
                  <a:srgbClr val="FF0000"/>
                </a:solidFill>
              </a:rPr>
              <a:t>Question 9: </a:t>
            </a:r>
            <a:r>
              <a:rPr lang="en-MY" sz="2400" dirty="0"/>
              <a:t>Find a minimum three-level NOR gate circuit to implement </a:t>
            </a:r>
            <a:endParaRPr lang="en-MY" sz="2400" dirty="0" smtClean="0"/>
          </a:p>
          <a:p>
            <a:pPr marL="0" indent="0">
              <a:buNone/>
            </a:pPr>
            <a:r>
              <a:rPr lang="en-MY" sz="2400" dirty="0"/>
              <a:t> </a:t>
            </a:r>
            <a:r>
              <a:rPr lang="en-MY" sz="2400" dirty="0" smtClean="0"/>
              <a:t>             f </a:t>
            </a:r>
            <a:r>
              <a:rPr lang="en-MY" sz="2400" dirty="0"/>
              <a:t>= a’b’+</a:t>
            </a:r>
            <a:r>
              <a:rPr lang="en-MY" sz="2400" dirty="0" err="1"/>
              <a:t>abd+acd</a:t>
            </a:r>
            <a:r>
              <a:rPr lang="en-MY" sz="2400" dirty="0" smtClean="0"/>
              <a:t>.</a:t>
            </a:r>
          </a:p>
          <a:p>
            <a:r>
              <a:rPr lang="en-MY" sz="2400" dirty="0" smtClean="0">
                <a:solidFill>
                  <a:srgbClr val="FF0000"/>
                </a:solidFill>
              </a:rPr>
              <a:t>Question 10: </a:t>
            </a:r>
            <a:r>
              <a:rPr lang="en-MY" sz="2400" dirty="0"/>
              <a:t>Design a minimum two-level, multiple-output AND-OR circuit to realize these functions</a:t>
            </a:r>
          </a:p>
          <a:p>
            <a:r>
              <a:rPr lang="en-MY" sz="2400" dirty="0"/>
              <a:t>	F</a:t>
            </a:r>
            <a:r>
              <a:rPr lang="en-MY" sz="2400" baseline="-25000" dirty="0"/>
              <a:t>1</a:t>
            </a:r>
            <a:r>
              <a:rPr lang="en-MY" sz="2400" dirty="0"/>
              <a:t>(</a:t>
            </a:r>
            <a:r>
              <a:rPr lang="en-MY" sz="2400" dirty="0" err="1"/>
              <a:t>a,b,c,d</a:t>
            </a:r>
            <a:r>
              <a:rPr lang="en-MY" sz="2400" dirty="0"/>
              <a:t>) = ∑m(2,3,5,6,7,8,10)</a:t>
            </a:r>
          </a:p>
          <a:p>
            <a:r>
              <a:rPr lang="en-MY" sz="2400" dirty="0"/>
              <a:t>	F</a:t>
            </a:r>
            <a:r>
              <a:rPr lang="en-MY" sz="2400" baseline="-25000" dirty="0"/>
              <a:t>2</a:t>
            </a:r>
            <a:r>
              <a:rPr lang="en-MY" sz="2400" dirty="0"/>
              <a:t>(</a:t>
            </a:r>
            <a:r>
              <a:rPr lang="en-MY" sz="2400" dirty="0" err="1"/>
              <a:t>a,b,c,d</a:t>
            </a:r>
            <a:r>
              <a:rPr lang="en-MY" sz="2400" dirty="0"/>
              <a:t>) = ∑m(0,1,2,3,4,5,7,8,10)</a:t>
            </a:r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269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282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Tutorial 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16</cp:revision>
  <dcterms:created xsi:type="dcterms:W3CDTF">2018-05-24T03:45:38Z</dcterms:created>
  <dcterms:modified xsi:type="dcterms:W3CDTF">2022-04-28T02:23:38Z</dcterms:modified>
</cp:coreProperties>
</file>