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37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7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26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57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3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9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62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8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1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72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34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CB6-DEDC-429B-8EB4-0730636C1737}" type="datetimeFigureOut">
              <a:rPr lang="en-MY" smtClean="0"/>
              <a:t>3/5/2023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20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Tutorial 5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3" y="239265"/>
            <a:ext cx="11737077" cy="6414449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MY" sz="2400" dirty="0" smtClean="0">
                <a:solidFill>
                  <a:srgbClr val="FF0000"/>
                </a:solidFill>
              </a:rPr>
              <a:t>Question 1: </a:t>
            </a:r>
            <a:r>
              <a:rPr lang="en-US" sz="2400" dirty="0" smtClean="0"/>
              <a:t>Realize </a:t>
            </a:r>
            <a:r>
              <a:rPr lang="en-US" sz="2400" dirty="0"/>
              <a:t>the following functions using only a single 4-to-16 decoder (with active low output) and standard logic gates.</a:t>
            </a:r>
          </a:p>
          <a:p>
            <a:r>
              <a:rPr lang="en-US" sz="2400" dirty="0" smtClean="0"/>
              <a:t>a</a:t>
            </a:r>
            <a:r>
              <a:rPr lang="en-US" sz="2400" dirty="0"/>
              <a:t>)	f(a, b, c, d) =  </a:t>
            </a:r>
            <a:r>
              <a:rPr lang="en-MY" dirty="0">
                <a:sym typeface="Symbol" panose="05050102010706020507" pitchFamily="18" charset="2"/>
              </a:rPr>
              <a:t></a:t>
            </a:r>
            <a:r>
              <a:rPr lang="en-US" sz="2400" dirty="0" smtClean="0"/>
              <a:t> </a:t>
            </a:r>
            <a:r>
              <a:rPr lang="en-US" sz="2400" dirty="0"/>
              <a:t>m(2,4,10,11,12,13)</a:t>
            </a:r>
          </a:p>
          <a:p>
            <a:r>
              <a:rPr lang="en-US" sz="2400" dirty="0"/>
              <a:t>b)	F(A,B,C,D) =  </a:t>
            </a:r>
            <a:r>
              <a:rPr lang="en-MY" dirty="0">
                <a:sym typeface="Symbol" panose="05050102010706020507" pitchFamily="18" charset="2"/>
              </a:rPr>
              <a:t></a:t>
            </a:r>
            <a:r>
              <a:rPr lang="en-US" sz="2400" dirty="0" smtClean="0"/>
              <a:t> </a:t>
            </a:r>
            <a:r>
              <a:rPr lang="en-US" sz="2400" dirty="0"/>
              <a:t>M (0, 1, 2, 5, 6, 7, 8, 9, 11, 12, 15)</a:t>
            </a: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>
              <a:solidFill>
                <a:srgbClr val="FF0000"/>
              </a:solidFill>
            </a:endParaRPr>
          </a:p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2: </a:t>
            </a:r>
            <a:r>
              <a:rPr lang="en-MY" dirty="0" smtClean="0"/>
              <a:t>A </a:t>
            </a:r>
            <a:r>
              <a:rPr lang="en-MY" dirty="0"/>
              <a:t>logic function is expressed </a:t>
            </a:r>
            <a:r>
              <a:rPr lang="en-MY" dirty="0" smtClean="0"/>
              <a:t>as F </a:t>
            </a:r>
            <a:r>
              <a:rPr lang="en-MY" dirty="0"/>
              <a:t>= </a:t>
            </a:r>
            <a:r>
              <a:rPr lang="en-MY" dirty="0" err="1" smtClean="0"/>
              <a:t>Σm</a:t>
            </a:r>
            <a:r>
              <a:rPr lang="en-MY" dirty="0" smtClean="0"/>
              <a:t> </a:t>
            </a:r>
            <a:r>
              <a:rPr lang="en-MY" dirty="0"/>
              <a:t>(0, 2, 5, 6, 7). </a:t>
            </a:r>
            <a:endParaRPr lang="en-MY" dirty="0" smtClean="0"/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dirty="0" smtClean="0"/>
              <a:t>Design </a:t>
            </a:r>
            <a:r>
              <a:rPr lang="en-MY" dirty="0"/>
              <a:t>and implement the Boolean function F with a suitable decoder and an external OR/NOR gate having the minimum number of inputs.</a:t>
            </a:r>
          </a:p>
          <a:p>
            <a:pPr marL="0" indent="0">
              <a:buNone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1212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3: </a:t>
            </a:r>
            <a:r>
              <a:rPr lang="en-US" sz="2400" dirty="0" smtClean="0"/>
              <a:t>A </a:t>
            </a:r>
            <a:r>
              <a:rPr lang="en-US" sz="2400" dirty="0"/>
              <a:t>certain segment in a 7-segment display decoder has the truth table as follows</a:t>
            </a:r>
            <a:r>
              <a:rPr lang="en-US" sz="2400" dirty="0" smtClean="0"/>
              <a:t>:</a:t>
            </a:r>
          </a:p>
          <a:p>
            <a:pPr indent="398463"/>
            <a:r>
              <a:rPr lang="en-US" sz="2400" dirty="0"/>
              <a:t>Find the Boolean expression for the output, </a:t>
            </a:r>
            <a:endParaRPr lang="en-US" sz="2400" dirty="0" smtClean="0"/>
          </a:p>
          <a:p>
            <a:pPr marL="0" indent="627063">
              <a:buNone/>
            </a:pPr>
            <a:r>
              <a:rPr lang="en-US" sz="2400" dirty="0" smtClean="0"/>
              <a:t>allowing </a:t>
            </a:r>
            <a:r>
              <a:rPr lang="en-US" sz="2400" dirty="0"/>
              <a:t>don’t care conditions. Can you guess </a:t>
            </a:r>
            <a:endParaRPr lang="en-US" sz="2400" dirty="0" smtClean="0"/>
          </a:p>
          <a:p>
            <a:pPr marL="0" indent="627063">
              <a:buNone/>
            </a:pPr>
            <a:r>
              <a:rPr lang="en-US" sz="2400" dirty="0" smtClean="0"/>
              <a:t>which </a:t>
            </a:r>
            <a:r>
              <a:rPr lang="en-US" sz="2400" dirty="0"/>
              <a:t>segment this is?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MY" sz="2400" dirty="0"/>
              <a:t>	</a:t>
            </a:r>
            <a:endParaRPr lang="en-MY" sz="2400" dirty="0" smtClean="0"/>
          </a:p>
          <a:p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774" y="1111652"/>
            <a:ext cx="4511702" cy="50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365" y="283323"/>
            <a:ext cx="11110119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4: </a:t>
            </a:r>
            <a:r>
              <a:rPr lang="en-MY" dirty="0"/>
              <a:t>Design a </a:t>
            </a:r>
            <a:r>
              <a:rPr lang="en-MY" dirty="0" smtClean="0"/>
              <a:t>comparator </a:t>
            </a:r>
            <a:r>
              <a:rPr lang="en-MY" dirty="0"/>
              <a:t>circuit using different logic </a:t>
            </a:r>
            <a:r>
              <a:rPr lang="en-MY" dirty="0" smtClean="0"/>
              <a:t>gates that can compare two </a:t>
            </a:r>
            <a:r>
              <a:rPr lang="en-MY" dirty="0"/>
              <a:t>4-bit </a:t>
            </a:r>
            <a:r>
              <a:rPr lang="en-MY" dirty="0" smtClean="0"/>
              <a:t>numbers.</a:t>
            </a:r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5: </a:t>
            </a:r>
            <a:r>
              <a:rPr lang="en-MY" dirty="0"/>
              <a:t>In a 7-segment display, each of the seven segments is activated for various digits as </a:t>
            </a:r>
            <a:r>
              <a:rPr lang="en-MY" dirty="0" smtClean="0"/>
              <a:t>shown. </a:t>
            </a:r>
            <a:r>
              <a:rPr lang="en-MY" dirty="0"/>
              <a:t>Since each digit can be represented by a BCD code, derive the minimal Sum of Products (SOP) expression for segment </a:t>
            </a:r>
            <a:r>
              <a:rPr lang="en-MY" i="1" dirty="0"/>
              <a:t>f </a:t>
            </a:r>
            <a:r>
              <a:rPr lang="en-MY" dirty="0"/>
              <a:t>or</a:t>
            </a:r>
            <a:r>
              <a:rPr lang="en-MY" i="1" dirty="0"/>
              <a:t> g</a:t>
            </a:r>
            <a:r>
              <a:rPr lang="en-MY" dirty="0"/>
              <a:t> using the variables </a:t>
            </a:r>
            <a:r>
              <a:rPr lang="en-MY" i="1" dirty="0"/>
              <a:t>ABCD</a:t>
            </a:r>
            <a:r>
              <a:rPr lang="en-MY" dirty="0"/>
              <a:t> </a:t>
            </a:r>
            <a:r>
              <a:rPr lang="en-MY" dirty="0" smtClean="0"/>
              <a:t>in order to design a decoder.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20" y="3822003"/>
            <a:ext cx="4112516" cy="2060182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32" y="3087884"/>
            <a:ext cx="3719456" cy="35284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23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6: </a:t>
            </a:r>
            <a:r>
              <a:rPr lang="en-US" sz="2400" dirty="0"/>
              <a:t>For the 4-bit comparator in Figure, plot each output waveform for the </a:t>
            </a:r>
            <a:r>
              <a:rPr lang="en-US" sz="2400" dirty="0" smtClean="0"/>
              <a:t>input shown</a:t>
            </a:r>
            <a:r>
              <a:rPr lang="en-US" sz="2400" dirty="0"/>
              <a:t>. The outputs are active HIGH.</a:t>
            </a:r>
          </a:p>
          <a:p>
            <a:pPr marL="0" indent="0">
              <a:buNone/>
            </a:pP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378" y="1004399"/>
            <a:ext cx="7988215" cy="55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1301188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7: </a:t>
            </a:r>
            <a:r>
              <a:rPr lang="en-US" sz="2400" dirty="0"/>
              <a:t>Sketch the output waveform for the decoder in Figure if the inputs are given in </a:t>
            </a:r>
            <a:r>
              <a:rPr lang="en-US" sz="2400" dirty="0" smtClean="0"/>
              <a:t>the timing </a:t>
            </a:r>
            <a:r>
              <a:rPr lang="en-US" sz="2400" dirty="0"/>
              <a:t>diagram.</a:t>
            </a:r>
          </a:p>
          <a:p>
            <a:pPr marL="0" indent="0">
              <a:buNone/>
            </a:pPr>
            <a:endParaRPr lang="en-MY" sz="2400" dirty="0"/>
          </a:p>
          <a:p>
            <a:pPr marL="0" indent="0">
              <a:buNone/>
            </a:pP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8: </a:t>
            </a:r>
            <a:r>
              <a:rPr lang="en-US" sz="2400" dirty="0"/>
              <a:t>A </a:t>
            </a:r>
            <a:r>
              <a:rPr lang="en-US" sz="2400" dirty="0" smtClean="0"/>
              <a:t>logic designer </a:t>
            </a:r>
            <a:r>
              <a:rPr lang="en-US" sz="2400" dirty="0"/>
              <a:t>wires the outputs from a BCD counter to the inputs of </a:t>
            </a:r>
            <a:r>
              <a:rPr lang="en-US" sz="2400" dirty="0" smtClean="0"/>
              <a:t>the decoder/driver of a 7 segment display. </a:t>
            </a:r>
            <a:r>
              <a:rPr lang="en-US" sz="2400" dirty="0"/>
              <a:t>He applies pulses to the counter at a very </a:t>
            </a:r>
            <a:r>
              <a:rPr lang="en-US" sz="2400" dirty="0" smtClean="0"/>
              <a:t>slow rate </a:t>
            </a:r>
            <a:r>
              <a:rPr lang="en-US" sz="2400" dirty="0"/>
              <a:t>and observes the LED display, </a:t>
            </a:r>
            <a:r>
              <a:rPr lang="en-US" sz="2400" dirty="0" smtClean="0"/>
              <a:t>as </a:t>
            </a:r>
            <a:r>
              <a:rPr lang="en-US" sz="2400" dirty="0"/>
              <a:t>the </a:t>
            </a:r>
            <a:r>
              <a:rPr lang="en-US" sz="2400" dirty="0" smtClean="0"/>
              <a:t>counter counts </a:t>
            </a:r>
            <a:r>
              <a:rPr lang="en-US" sz="2400" dirty="0"/>
              <a:t>up from 0000 to 1001. Examine this observed sequence carefully </a:t>
            </a:r>
            <a:r>
              <a:rPr lang="en-US" sz="2400" dirty="0" smtClean="0"/>
              <a:t>and try </a:t>
            </a:r>
            <a:r>
              <a:rPr lang="en-US" sz="2400" dirty="0"/>
              <a:t>to predict the most probable fault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MY" sz="24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4578"/>
          <a:stretch/>
        </p:blipFill>
        <p:spPr>
          <a:xfrm>
            <a:off x="1075194" y="818863"/>
            <a:ext cx="9844310" cy="29462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81" y="5201778"/>
            <a:ext cx="6406700" cy="14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190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Tutorial 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Windows User</dc:creator>
  <cp:lastModifiedBy>V310</cp:lastModifiedBy>
  <cp:revision>30</cp:revision>
  <dcterms:created xsi:type="dcterms:W3CDTF">2018-05-24T03:45:38Z</dcterms:created>
  <dcterms:modified xsi:type="dcterms:W3CDTF">2023-05-03T06:30:10Z</dcterms:modified>
</cp:coreProperties>
</file>