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CB6-DEDC-429B-8EB4-0730636C1737}" type="datetimeFigureOut">
              <a:rPr lang="en-MY" smtClean="0"/>
              <a:t>16/12/2022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03722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CB6-DEDC-429B-8EB4-0730636C1737}" type="datetimeFigureOut">
              <a:rPr lang="en-MY" smtClean="0"/>
              <a:t>16/12/2022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75762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CB6-DEDC-429B-8EB4-0730636C1737}" type="datetimeFigureOut">
              <a:rPr lang="en-MY" smtClean="0"/>
              <a:t>16/12/2022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4263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CB6-DEDC-429B-8EB4-0730636C1737}" type="datetimeFigureOut">
              <a:rPr lang="en-MY" smtClean="0"/>
              <a:t>16/12/2022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95775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CB6-DEDC-429B-8EB4-0730636C1737}" type="datetimeFigureOut">
              <a:rPr lang="en-MY" smtClean="0"/>
              <a:t>16/12/2022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436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CB6-DEDC-429B-8EB4-0730636C1737}" type="datetimeFigureOut">
              <a:rPr lang="en-MY" smtClean="0"/>
              <a:t>16/12/2022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6975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CB6-DEDC-429B-8EB4-0730636C1737}" type="datetimeFigureOut">
              <a:rPr lang="en-MY" smtClean="0"/>
              <a:t>16/12/2022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86284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CB6-DEDC-429B-8EB4-0730636C1737}" type="datetimeFigureOut">
              <a:rPr lang="en-MY" smtClean="0"/>
              <a:t>16/12/2022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75897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CB6-DEDC-429B-8EB4-0730636C1737}" type="datetimeFigureOut">
              <a:rPr lang="en-MY" smtClean="0"/>
              <a:t>16/12/2022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9413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CB6-DEDC-429B-8EB4-0730636C1737}" type="datetimeFigureOut">
              <a:rPr lang="en-MY" smtClean="0"/>
              <a:t>16/12/2022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47223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CB6-DEDC-429B-8EB4-0730636C1737}" type="datetimeFigureOut">
              <a:rPr lang="en-MY" smtClean="0"/>
              <a:t>16/12/2022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93498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41CB6-DEDC-429B-8EB4-0730636C1737}" type="datetimeFigureOut">
              <a:rPr lang="en-MY" smtClean="0"/>
              <a:t>16/12/2022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A9B74-225E-43B0-B2C8-8D4C5EB2B01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2206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 smtClean="0"/>
              <a:t>Tutorial 7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2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1317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13" y="239265"/>
            <a:ext cx="11627895" cy="6414449"/>
          </a:xfrm>
        </p:spPr>
        <p:txBody>
          <a:bodyPr>
            <a:noAutofit/>
          </a:bodyPr>
          <a:lstStyle/>
          <a:p>
            <a:r>
              <a:rPr lang="en-MY" sz="2400" dirty="0" smtClean="0">
                <a:solidFill>
                  <a:srgbClr val="FF0000"/>
                </a:solidFill>
              </a:rPr>
              <a:t>Question 1</a:t>
            </a:r>
            <a:r>
              <a:rPr lang="en-MY" sz="2400" dirty="0" smtClean="0">
                <a:solidFill>
                  <a:srgbClr val="FF0000"/>
                </a:solidFill>
              </a:rPr>
              <a:t>: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MY" sz="2400" dirty="0"/>
          </a:p>
          <a:p>
            <a:r>
              <a:rPr lang="en-MY" sz="2400" dirty="0" smtClean="0">
                <a:solidFill>
                  <a:srgbClr val="FF0000"/>
                </a:solidFill>
              </a:rPr>
              <a:t>Question </a:t>
            </a:r>
            <a:r>
              <a:rPr lang="en-MY" sz="2400" dirty="0">
                <a:solidFill>
                  <a:srgbClr val="FF0000"/>
                </a:solidFill>
              </a:rPr>
              <a:t>2</a:t>
            </a:r>
            <a:r>
              <a:rPr lang="en-MY" sz="2400" dirty="0" smtClean="0">
                <a:solidFill>
                  <a:srgbClr val="FF0000"/>
                </a:solidFill>
              </a:rPr>
              <a:t>:</a:t>
            </a:r>
            <a:r>
              <a:rPr lang="en-MY" sz="2400" dirty="0"/>
              <a:t/>
            </a:r>
            <a:br>
              <a:rPr lang="en-MY" sz="2400" dirty="0"/>
            </a:br>
            <a:endParaRPr lang="en-MY" sz="24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9134" y="609224"/>
            <a:ext cx="10858759" cy="1124041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5104263" y="1535802"/>
            <a:ext cx="6728345" cy="270727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531306" y="2168998"/>
            <a:ext cx="4723081" cy="1474953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4417" y="4949088"/>
            <a:ext cx="10708633" cy="99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23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012" y="92254"/>
            <a:ext cx="11314836" cy="6414449"/>
          </a:xfrm>
        </p:spPr>
        <p:txBody>
          <a:bodyPr>
            <a:noAutofit/>
          </a:bodyPr>
          <a:lstStyle/>
          <a:p>
            <a:endParaRPr lang="en-MY" sz="2400" dirty="0" smtClean="0">
              <a:solidFill>
                <a:srgbClr val="FF0000"/>
              </a:solidFill>
            </a:endParaRPr>
          </a:p>
          <a:p>
            <a:r>
              <a:rPr lang="en-MY" sz="2400" dirty="0" smtClean="0">
                <a:solidFill>
                  <a:srgbClr val="FF0000"/>
                </a:solidFill>
              </a:rPr>
              <a:t>Question 3: </a:t>
            </a:r>
            <a:r>
              <a:rPr lang="en-MY" dirty="0"/>
              <a:t>Show the states of the 4-bit register. Consider the register contains all 1</a:t>
            </a:r>
            <a:endParaRPr lang="en-MY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r>
              <a:rPr lang="en-MY" sz="2400" dirty="0"/>
              <a:t>	</a:t>
            </a:r>
            <a:endParaRPr lang="en-MY" sz="2400" dirty="0" smtClean="0"/>
          </a:p>
          <a:p>
            <a:endParaRPr lang="en-MY" sz="2400" dirty="0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t="9187"/>
          <a:stretch/>
        </p:blipFill>
        <p:spPr>
          <a:xfrm>
            <a:off x="1719616" y="1627627"/>
            <a:ext cx="8898341" cy="3640409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3370156" y="5153163"/>
            <a:ext cx="4695672" cy="146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79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365" y="283323"/>
            <a:ext cx="10822675" cy="6414449"/>
          </a:xfrm>
        </p:spPr>
        <p:txBody>
          <a:bodyPr>
            <a:noAutofit/>
          </a:bodyPr>
          <a:lstStyle/>
          <a:p>
            <a:r>
              <a:rPr lang="en-MY" sz="2400" dirty="0" smtClean="0">
                <a:solidFill>
                  <a:srgbClr val="FF0000"/>
                </a:solidFill>
              </a:rPr>
              <a:t>Question </a:t>
            </a:r>
            <a:r>
              <a:rPr lang="en-MY" sz="2400" dirty="0" smtClean="0">
                <a:solidFill>
                  <a:srgbClr val="FF0000"/>
                </a:solidFill>
              </a:rPr>
              <a:t>4: </a:t>
            </a:r>
            <a:r>
              <a:rPr lang="en-MY" dirty="0"/>
              <a:t>Show the state of the bidirectional shift register. Assume Q0=Q1=Q3=1, Q2=0 and the serial data input line is low.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MY" sz="2400" dirty="0"/>
              <a:t/>
            </a:r>
            <a:br>
              <a:rPr lang="en-MY" sz="2400" dirty="0"/>
            </a:br>
            <a:r>
              <a:rPr lang="en-MY" sz="2400" dirty="0"/>
              <a:t/>
            </a:r>
            <a:br>
              <a:rPr lang="en-MY" sz="2400" dirty="0"/>
            </a:br>
            <a:r>
              <a:rPr lang="en-MY" sz="2400" dirty="0"/>
              <a:t/>
            </a:r>
            <a:br>
              <a:rPr lang="en-MY" sz="2400" dirty="0"/>
            </a:br>
            <a:endParaRPr lang="en-MY" sz="24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60000" y="1127760"/>
            <a:ext cx="10772358" cy="4344992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2811226" y="5459104"/>
            <a:ext cx="6496547" cy="138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35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012" y="92254"/>
            <a:ext cx="10822675" cy="6414449"/>
          </a:xfrm>
        </p:spPr>
        <p:txBody>
          <a:bodyPr>
            <a:noAutofit/>
          </a:bodyPr>
          <a:lstStyle/>
          <a:p>
            <a:r>
              <a:rPr lang="en-MY" sz="2400" dirty="0">
                <a:solidFill>
                  <a:srgbClr val="FF0000"/>
                </a:solidFill>
              </a:rPr>
              <a:t>Question </a:t>
            </a:r>
            <a:r>
              <a:rPr lang="en-MY" sz="2400" dirty="0" smtClean="0">
                <a:solidFill>
                  <a:srgbClr val="FF0000"/>
                </a:solidFill>
              </a:rPr>
              <a:t>5: </a:t>
            </a:r>
            <a:r>
              <a:rPr lang="en-MY" dirty="0"/>
              <a:t>A 10 bit ring counter with initial state 1010000000 is shown below. Can you determine the Q outputs for 10 clock pulses.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MY" sz="2400" dirty="0">
                <a:solidFill>
                  <a:srgbClr val="FF0000"/>
                </a:solidFill>
              </a:rPr>
              <a:t>Question </a:t>
            </a:r>
            <a:r>
              <a:rPr lang="en-MY" sz="2400" dirty="0" smtClean="0">
                <a:solidFill>
                  <a:srgbClr val="FF0000"/>
                </a:solidFill>
              </a:rPr>
              <a:t>6: </a:t>
            </a:r>
            <a:endParaRPr lang="en-US" sz="2400" dirty="0" smtClean="0"/>
          </a:p>
          <a:p>
            <a:endParaRPr lang="en-US" sz="2400" dirty="0" smtClean="0"/>
          </a:p>
          <a:p>
            <a:endParaRPr lang="en-MY" sz="24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86012" y="890838"/>
            <a:ext cx="10949779" cy="2985126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b="18182"/>
          <a:stretch/>
        </p:blipFill>
        <p:spPr>
          <a:xfrm>
            <a:off x="2320285" y="3875964"/>
            <a:ext cx="9215506" cy="135113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5"/>
          <a:stretch>
            <a:fillRect/>
          </a:stretch>
        </p:blipFill>
        <p:spPr>
          <a:xfrm>
            <a:off x="3248791" y="5227094"/>
            <a:ext cx="7314575" cy="163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38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012" y="92254"/>
            <a:ext cx="10822675" cy="6414449"/>
          </a:xfrm>
        </p:spPr>
        <p:txBody>
          <a:bodyPr>
            <a:noAutofit/>
          </a:bodyPr>
          <a:lstStyle/>
          <a:p>
            <a:r>
              <a:rPr lang="en-MY" sz="2400" dirty="0">
                <a:solidFill>
                  <a:srgbClr val="FF0000"/>
                </a:solidFill>
              </a:rPr>
              <a:t>Question 7: </a:t>
            </a:r>
            <a:r>
              <a:rPr lang="en-MY" dirty="0"/>
              <a:t>Determine the frequency of the pulses at points W, X, Y and Z in the following circuit </a:t>
            </a:r>
            <a:endParaRPr lang="en-MY" dirty="0" smtClean="0"/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endParaRPr lang="en-MY" sz="2400" dirty="0" smtClean="0">
              <a:solidFill>
                <a:srgbClr val="FF0000"/>
              </a:solidFill>
            </a:endParaRPr>
          </a:p>
          <a:p>
            <a:r>
              <a:rPr lang="en-MY" sz="2400" dirty="0" smtClean="0">
                <a:solidFill>
                  <a:srgbClr val="FF0000"/>
                </a:solidFill>
              </a:rPr>
              <a:t>Question 8: </a:t>
            </a:r>
            <a:r>
              <a:rPr lang="en-MY" dirty="0"/>
              <a:t>Construct a binary counter that will convert a 64 kHz signal into a 2 kHz square wave.</a:t>
            </a:r>
            <a:endParaRPr lang="en-MY" sz="2400" dirty="0"/>
          </a:p>
          <a:p>
            <a:r>
              <a:rPr lang="en-MY" sz="2400" dirty="0">
                <a:solidFill>
                  <a:srgbClr val="FF0000"/>
                </a:solidFill>
              </a:rPr>
              <a:t>Question </a:t>
            </a:r>
            <a:r>
              <a:rPr lang="en-MY" sz="2400" dirty="0" smtClean="0">
                <a:solidFill>
                  <a:srgbClr val="FF0000"/>
                </a:solidFill>
              </a:rPr>
              <a:t>9</a:t>
            </a:r>
            <a:r>
              <a:rPr lang="en-MY" sz="2400" dirty="0" smtClean="0">
                <a:solidFill>
                  <a:srgbClr val="FF0000"/>
                </a:solidFill>
              </a:rPr>
              <a:t>:</a:t>
            </a:r>
            <a:r>
              <a:rPr lang="en-MY" sz="2400" dirty="0"/>
              <a:t/>
            </a:r>
            <a:br>
              <a:rPr lang="en-MY" sz="2400" dirty="0"/>
            </a:br>
            <a:r>
              <a:rPr lang="en-MY" sz="2400" dirty="0"/>
              <a:t/>
            </a:r>
            <a:br>
              <a:rPr lang="en-MY" sz="2400" dirty="0"/>
            </a:br>
            <a:r>
              <a:rPr lang="en-MY" sz="2400" dirty="0"/>
              <a:t/>
            </a:r>
            <a:br>
              <a:rPr lang="en-MY" sz="2400" dirty="0"/>
            </a:br>
            <a:endParaRPr lang="en-MY" sz="2400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2118"/>
          <a:stretch/>
        </p:blipFill>
        <p:spPr bwMode="auto">
          <a:xfrm>
            <a:off x="1725843" y="828140"/>
            <a:ext cx="8543011" cy="135550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0111" y="3718030"/>
            <a:ext cx="10271848" cy="15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3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012" y="92254"/>
            <a:ext cx="10822675" cy="6414449"/>
          </a:xfrm>
        </p:spPr>
        <p:txBody>
          <a:bodyPr>
            <a:noAutofit/>
          </a:bodyPr>
          <a:lstStyle/>
          <a:p>
            <a:r>
              <a:rPr lang="en-MY" sz="2400" dirty="0" smtClean="0">
                <a:solidFill>
                  <a:srgbClr val="FF0000"/>
                </a:solidFill>
              </a:rPr>
              <a:t>Question 9 </a:t>
            </a:r>
            <a:r>
              <a:rPr lang="en-MY" sz="2400" dirty="0" err="1" smtClean="0">
                <a:solidFill>
                  <a:srgbClr val="FF0000"/>
                </a:solidFill>
              </a:rPr>
              <a:t>cont</a:t>
            </a:r>
            <a:r>
              <a:rPr lang="en-MY" sz="2400" dirty="0" smtClean="0">
                <a:solidFill>
                  <a:srgbClr val="FF0000"/>
                </a:solidFill>
              </a:rPr>
              <a:t>:</a:t>
            </a:r>
            <a:r>
              <a:rPr lang="en-MY" sz="2400" dirty="0"/>
              <a:t/>
            </a:r>
            <a:br>
              <a:rPr lang="en-MY" sz="2400" dirty="0"/>
            </a:br>
            <a:r>
              <a:rPr lang="en-MY" sz="2400" dirty="0"/>
              <a:t/>
            </a:r>
            <a:br>
              <a:rPr lang="en-MY" sz="2400" dirty="0"/>
            </a:br>
            <a:r>
              <a:rPr lang="en-MY" sz="2400" dirty="0"/>
              <a:t/>
            </a:r>
            <a:br>
              <a:rPr lang="en-MY" sz="2400" dirty="0"/>
            </a:br>
            <a:endParaRPr lang="en-MY" sz="2400" dirty="0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t="5375"/>
          <a:stretch/>
        </p:blipFill>
        <p:spPr>
          <a:xfrm>
            <a:off x="690638" y="504967"/>
            <a:ext cx="9985623" cy="465225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690638" y="5143569"/>
            <a:ext cx="10514174" cy="168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92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132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Tutorial 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1</dc:title>
  <dc:creator>Windows User</dc:creator>
  <cp:lastModifiedBy>V310</cp:lastModifiedBy>
  <cp:revision>31</cp:revision>
  <dcterms:created xsi:type="dcterms:W3CDTF">2018-05-24T03:45:38Z</dcterms:created>
  <dcterms:modified xsi:type="dcterms:W3CDTF">2022-12-16T06:43:03Z</dcterms:modified>
</cp:coreProperties>
</file>