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372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576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26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577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36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97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2/12/2022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628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2/12/2022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589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2/12/2022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413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722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34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1CB6-DEDC-429B-8EB4-0730636C1737}" type="datetimeFigureOut">
              <a:rPr lang="en-MY" smtClean="0"/>
              <a:t>2/12/2022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206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Tutorial </a:t>
            </a:r>
            <a:r>
              <a:rPr lang="en-MY" dirty="0" smtClean="0"/>
              <a:t>7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31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3" y="239265"/>
            <a:ext cx="11627895" cy="6414449"/>
          </a:xfrm>
        </p:spPr>
        <p:txBody>
          <a:bodyPr>
            <a:noAutofit/>
          </a:bodyPr>
          <a:lstStyle/>
          <a:p>
            <a:r>
              <a:rPr lang="en-MY" sz="2400" dirty="0" smtClean="0">
                <a:solidFill>
                  <a:srgbClr val="FF0000"/>
                </a:solidFill>
              </a:rPr>
              <a:t>Question 1: </a:t>
            </a:r>
            <a:r>
              <a:rPr lang="en-MY" dirty="0"/>
              <a:t>Two T flip-flops are connected so that T</a:t>
            </a:r>
            <a:r>
              <a:rPr lang="en-MY" baseline="-25000" dirty="0"/>
              <a:t>A</a:t>
            </a:r>
            <a:r>
              <a:rPr lang="en-MY" dirty="0"/>
              <a:t> = Q</a:t>
            </a:r>
            <a:r>
              <a:rPr lang="en-MY" baseline="-25000" dirty="0"/>
              <a:t>A</a:t>
            </a:r>
            <a:r>
              <a:rPr lang="en-MY" dirty="0"/>
              <a:t>+Q</a:t>
            </a:r>
            <a:r>
              <a:rPr lang="en-MY" baseline="-25000" dirty="0"/>
              <a:t>B</a:t>
            </a:r>
            <a:r>
              <a:rPr lang="en-MY" dirty="0"/>
              <a:t> and T</a:t>
            </a:r>
            <a:r>
              <a:rPr lang="en-MY" baseline="-25000" dirty="0"/>
              <a:t>B</a:t>
            </a:r>
            <a:r>
              <a:rPr lang="en-MY" dirty="0"/>
              <a:t> = Q</a:t>
            </a:r>
            <a:r>
              <a:rPr lang="en-MY" baseline="-25000" dirty="0"/>
              <a:t>A</a:t>
            </a:r>
            <a:r>
              <a:rPr lang="en-MY" dirty="0"/>
              <a:t>’ + Q</a:t>
            </a:r>
            <a:r>
              <a:rPr lang="en-MY" baseline="-25000" dirty="0"/>
              <a:t>B</a:t>
            </a:r>
            <a:r>
              <a:rPr lang="en-MY" dirty="0"/>
              <a:t>. Write out the state table for this circuit and specify its count output.</a:t>
            </a:r>
            <a:endParaRPr lang="en-MY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MY" sz="2400" dirty="0"/>
          </a:p>
          <a:p>
            <a:r>
              <a:rPr lang="en-MY" sz="2400" dirty="0" smtClean="0">
                <a:solidFill>
                  <a:srgbClr val="FF0000"/>
                </a:solidFill>
              </a:rPr>
              <a:t>Question </a:t>
            </a:r>
            <a:r>
              <a:rPr lang="en-MY" sz="2400" dirty="0">
                <a:solidFill>
                  <a:srgbClr val="FF0000"/>
                </a:solidFill>
              </a:rPr>
              <a:t>2: </a:t>
            </a:r>
            <a:r>
              <a:rPr lang="en-MY" dirty="0"/>
              <a:t>Use a timing diagram with 8 clock pulses to describe the operation of the counter below. Assume that the JK flip-flops are all initialized to 0.</a:t>
            </a: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019" y="2732324"/>
            <a:ext cx="8191074" cy="3586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2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1314836" cy="6414449"/>
          </a:xfrm>
        </p:spPr>
        <p:txBody>
          <a:bodyPr>
            <a:noAutofit/>
          </a:bodyPr>
          <a:lstStyle/>
          <a:p>
            <a:endParaRPr lang="en-MY" sz="2400" dirty="0" smtClean="0">
              <a:solidFill>
                <a:srgbClr val="FF0000"/>
              </a:solidFill>
            </a:endParaRPr>
          </a:p>
          <a:p>
            <a:r>
              <a:rPr lang="en-MY" sz="2400" dirty="0" smtClean="0">
                <a:solidFill>
                  <a:srgbClr val="FF0000"/>
                </a:solidFill>
              </a:rPr>
              <a:t>Question 3: </a:t>
            </a:r>
            <a:r>
              <a:rPr lang="en-MY" dirty="0"/>
              <a:t>With the aid of a timing diagram, determine the sequence of the counter below. Assume the D flip-flops are all initialized to 0</a:t>
            </a:r>
            <a:r>
              <a:rPr lang="en-MY" dirty="0" smtClean="0"/>
              <a:t>.</a:t>
            </a:r>
          </a:p>
          <a:p>
            <a:endParaRPr lang="en-US" sz="2400" dirty="0" smtClean="0"/>
          </a:p>
          <a:p>
            <a:r>
              <a:rPr lang="en-MY" sz="2400" dirty="0" smtClean="0">
                <a:solidFill>
                  <a:srgbClr val="FF0000"/>
                </a:solidFill>
              </a:rPr>
              <a:t>Question 4: </a:t>
            </a:r>
            <a:r>
              <a:rPr lang="en-MY" dirty="0" smtClean="0"/>
              <a:t>Analyse </a:t>
            </a:r>
            <a:r>
              <a:rPr lang="en-MY" dirty="0"/>
              <a:t>the following </a:t>
            </a:r>
            <a:endParaRPr lang="en-MY" dirty="0" smtClean="0"/>
          </a:p>
          <a:p>
            <a:r>
              <a:rPr lang="en-MY" dirty="0" smtClean="0"/>
              <a:t>circuit </a:t>
            </a:r>
            <a:r>
              <a:rPr lang="en-MY" dirty="0"/>
              <a:t>and determine the count </a:t>
            </a:r>
            <a:endParaRPr lang="en-MY" dirty="0" smtClean="0"/>
          </a:p>
          <a:p>
            <a:r>
              <a:rPr lang="en-MY" dirty="0" smtClean="0"/>
              <a:t>sequence </a:t>
            </a:r>
            <a:r>
              <a:rPr lang="en-MY" dirty="0"/>
              <a:t>of the counter.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MY" sz="2400" dirty="0"/>
              <a:t>	</a:t>
            </a:r>
            <a:endParaRPr lang="en-MY" sz="2400" dirty="0" smtClean="0"/>
          </a:p>
          <a:p>
            <a:endParaRPr lang="en-MY" sz="24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654" y="1424704"/>
            <a:ext cx="5204346" cy="2461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43" y="3885872"/>
            <a:ext cx="10482323" cy="2972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5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365" y="283323"/>
            <a:ext cx="10822675" cy="6414449"/>
          </a:xfrm>
        </p:spPr>
        <p:txBody>
          <a:bodyPr>
            <a:noAutofit/>
          </a:bodyPr>
          <a:lstStyle/>
          <a:p>
            <a:r>
              <a:rPr lang="en-MY" sz="2400" dirty="0" smtClean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5: </a:t>
            </a:r>
            <a:r>
              <a:rPr lang="en-MY" dirty="0"/>
              <a:t>A 7490 counter IC has two counters (MOD 2 and MOD 5) as shown in figure. If QA output is connected to B </a:t>
            </a:r>
            <a:r>
              <a:rPr lang="en-MY" dirty="0" err="1" smtClean="0"/>
              <a:t>clk</a:t>
            </a:r>
            <a:r>
              <a:rPr lang="en-MY" dirty="0" smtClean="0"/>
              <a:t> input </a:t>
            </a:r>
            <a:r>
              <a:rPr lang="en-MY" dirty="0"/>
              <a:t>and the clock is applied to the A input determine the count sequence of the counter.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29701" y="1795495"/>
            <a:ext cx="8108002" cy="453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0822675" cy="6414449"/>
          </a:xfrm>
        </p:spPr>
        <p:txBody>
          <a:bodyPr>
            <a:no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6: </a:t>
            </a:r>
            <a:r>
              <a:rPr lang="en-MY" dirty="0"/>
              <a:t>The timing diagram of a 4-bit synchronous binary up/down counter is shown below. Assume that the counter starts in the all-0s state and is positive edge-triggered. Find out and draw the up and down control signal.</a:t>
            </a:r>
            <a:endParaRPr lang="en-MY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MY" sz="24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20" y="1934488"/>
            <a:ext cx="9026668" cy="4370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3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0822675" cy="6414449"/>
          </a:xfrm>
        </p:spPr>
        <p:txBody>
          <a:bodyPr>
            <a:no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Question 7: </a:t>
            </a:r>
            <a:r>
              <a:rPr lang="en-MY" dirty="0"/>
              <a:t>Assume that a five-bit binary counter starts in the 00000 state. What will the counter state after 182 pulses</a:t>
            </a:r>
            <a:r>
              <a:rPr lang="en-MY" dirty="0" smtClean="0"/>
              <a:t>?</a:t>
            </a:r>
          </a:p>
          <a:p>
            <a:endParaRPr lang="en-MY" sz="2400" dirty="0" smtClean="0">
              <a:solidFill>
                <a:srgbClr val="FF0000"/>
              </a:solidFill>
            </a:endParaRPr>
          </a:p>
          <a:p>
            <a:r>
              <a:rPr lang="en-MY" sz="2400" dirty="0" smtClean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8: </a:t>
            </a:r>
            <a:r>
              <a:rPr lang="en-MY" dirty="0"/>
              <a:t>A binary counter is being pulsed by a 512 kHz clock signal. The output frequency from the last flip-flop is 4 kHz. Determine (a) the MOD number and (b) the counting range</a:t>
            </a:r>
            <a:r>
              <a:rPr lang="en-MY" dirty="0" smtClean="0"/>
              <a:t>.</a:t>
            </a:r>
          </a:p>
          <a:p>
            <a:endParaRPr lang="en-MY" sz="2400" dirty="0"/>
          </a:p>
          <a:p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9: </a:t>
            </a:r>
            <a:r>
              <a:rPr lang="en-MY" dirty="0"/>
              <a:t>Use J-K flip-flops and any other necessary logic to construct a MOD-24 asynchronous counter.</a:t>
            </a: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471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287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Tutorial 7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Windows User</dc:creator>
  <cp:lastModifiedBy>V310</cp:lastModifiedBy>
  <cp:revision>28</cp:revision>
  <dcterms:created xsi:type="dcterms:W3CDTF">2018-05-24T03:45:38Z</dcterms:created>
  <dcterms:modified xsi:type="dcterms:W3CDTF">2022-12-02T06:19:06Z</dcterms:modified>
</cp:coreProperties>
</file>