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7" r:id="rId9"/>
    <p:sldId id="268" r:id="rId10"/>
    <p:sldId id="269" r:id="rId11"/>
    <p:sldId id="270" r:id="rId12"/>
    <p:sldId id="271" r:id="rId13"/>
    <p:sldId id="262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8458783_1835227223188246_196865615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8534400" cy="608860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43000" y="2895600"/>
            <a:ext cx="7772400" cy="1981200"/>
          </a:xfrm>
        </p:spPr>
        <p:txBody>
          <a:bodyPr>
            <a:noAutofit/>
          </a:bodyPr>
          <a:lstStyle/>
          <a:p>
            <a:pPr algn="ctr"/>
            <a:r>
              <a:rPr lang="en-US" sz="3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Baibhav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Bista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Lumanti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Dangol</a:t>
            </a:r>
          </a:p>
          <a:p>
            <a:pPr algn="ctr"/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Mohit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Kedia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6880" y="454024"/>
            <a:ext cx="6417920" cy="54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117"/>
          <a:stretch>
            <a:fillRect/>
          </a:stretch>
        </p:blipFill>
        <p:spPr bwMode="auto">
          <a:xfrm>
            <a:off x="1371600" y="445412"/>
            <a:ext cx="6477000" cy="542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8492" y="454025"/>
            <a:ext cx="6403908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89448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Flow of the </a:t>
            </a:r>
          </a:p>
          <a:p>
            <a:pPr>
              <a:buNone/>
            </a:pPr>
            <a:r>
              <a:rPr lang="en-US" sz="4000" dirty="0" smtClean="0"/>
              <a:t>game: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flow.png"/>
          <p:cNvPicPr>
            <a:picLocks noChangeAspect="1"/>
          </p:cNvPicPr>
          <p:nvPr/>
        </p:nvPicPr>
        <p:blipFill>
          <a:blip r:embed="rId2"/>
          <a:srcRect l="4266" t="1842" r="73334" b="23246"/>
          <a:stretch>
            <a:fillRect/>
          </a:stretch>
        </p:blipFill>
        <p:spPr>
          <a:xfrm>
            <a:off x="4419600" y="381000"/>
            <a:ext cx="3866606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454152"/>
            <a:ext cx="8183880" cy="55656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 smtClean="0"/>
              <a:t>Mobility:</a:t>
            </a:r>
            <a:endParaRPr lang="en-US" dirty="0" smtClean="0"/>
          </a:p>
          <a:p>
            <a:r>
              <a:rPr lang="en-US" dirty="0" smtClean="0"/>
              <a:t>the movement of the players is programmed through the coordinate system so the players can move in any position of the block</a:t>
            </a:r>
          </a:p>
          <a:p>
            <a:r>
              <a:rPr lang="en-US" dirty="0" smtClean="0"/>
              <a:t>the position of the block is determined through the row and columns (matrix system) so the bomb always appear at the center of the cell </a:t>
            </a:r>
          </a:p>
          <a:p>
            <a:r>
              <a:rPr lang="en-US" dirty="0" smtClean="0"/>
              <a:t>this is done so that the range </a:t>
            </a:r>
            <a:r>
              <a:rPr lang="en-US" dirty="0" err="1" smtClean="0"/>
              <a:t>upto</a:t>
            </a:r>
            <a:r>
              <a:rPr lang="en-US" dirty="0" smtClean="0"/>
              <a:t> which bomb explodes is symmetric in all four directions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454152"/>
            <a:ext cx="8183880" cy="54894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300" dirty="0" smtClean="0"/>
              <a:t>Limitations and future enhancements:</a:t>
            </a:r>
          </a:p>
          <a:p>
            <a:r>
              <a:rPr lang="en-US" sz="2600" dirty="0" smtClean="0"/>
              <a:t>few maps due to span of time</a:t>
            </a:r>
          </a:p>
          <a:p>
            <a:pPr lvl="1"/>
            <a:r>
              <a:rPr lang="en-US" sz="2600" dirty="0" smtClean="0"/>
              <a:t>Could be developed with many maps in the future.</a:t>
            </a:r>
          </a:p>
          <a:p>
            <a:r>
              <a:rPr lang="en-US" sz="2600" dirty="0" smtClean="0"/>
              <a:t>The facility of saving the game is not possible</a:t>
            </a:r>
          </a:p>
          <a:p>
            <a:pPr lvl="1"/>
            <a:r>
              <a:rPr lang="en-US" sz="2600" dirty="0" smtClean="0"/>
              <a:t>Could save and retrieve in future</a:t>
            </a:r>
          </a:p>
          <a:p>
            <a:pPr lvl="0"/>
            <a:r>
              <a:rPr lang="en-US" sz="2600" dirty="0" smtClean="0"/>
              <a:t>The facility of challenging the other player can be added up in the future </a:t>
            </a:r>
          </a:p>
          <a:p>
            <a:pPr lvl="1"/>
            <a:r>
              <a:rPr lang="en-US" sz="2600" dirty="0" smtClean="0"/>
              <a:t>might attract more users and make this game more exciting.</a:t>
            </a:r>
          </a:p>
          <a:p>
            <a:r>
              <a:rPr lang="en-US" sz="2600" dirty="0" smtClean="0"/>
              <a:t>Different mini games like cart racing, pong, </a:t>
            </a:r>
            <a:r>
              <a:rPr lang="en-US" sz="2600" dirty="0" err="1" smtClean="0"/>
              <a:t>flappy</a:t>
            </a:r>
            <a:r>
              <a:rPr lang="en-US" sz="2600" dirty="0" smtClean="0"/>
              <a:t> bird, etc can be added in between the game with each progressing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dirty="0" smtClean="0"/>
              <a:t>Conclusion and recommendations: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dirty="0" smtClean="0"/>
              <a:t>Implementation of the theoretical knowledge of OOP approach</a:t>
            </a:r>
          </a:p>
          <a:p>
            <a:r>
              <a:rPr lang="en-US" dirty="0" smtClean="0"/>
              <a:t>Development of concept and skills on Project Management</a:t>
            </a:r>
          </a:p>
          <a:p>
            <a:r>
              <a:rPr lang="en-US" dirty="0" smtClean="0"/>
              <a:t>Development of the program that can be implemented practically</a:t>
            </a:r>
          </a:p>
          <a:p>
            <a:r>
              <a:rPr lang="en-US" dirty="0" smtClean="0"/>
              <a:t>Sense of professionalism and advantage of working together as a team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457200"/>
            <a:ext cx="8183880" cy="54132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800" dirty="0" smtClean="0">
                <a:latin typeface="+mj-lt"/>
              </a:rPr>
              <a:t>Objective of the project: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To practice the Object Oriented Programming. approach using C++ Programming Language.</a:t>
            </a:r>
          </a:p>
          <a:p>
            <a:pPr lvl="0"/>
            <a:r>
              <a:rPr lang="en-US" sz="2400" dirty="0" smtClean="0">
                <a:latin typeface="+mj-lt"/>
              </a:rPr>
              <a:t>To gain GUI skills in programming using SFML toolkit. To be familiar with SFML for enhancing the graphics of the application coded in C++ language.</a:t>
            </a:r>
          </a:p>
          <a:p>
            <a:r>
              <a:rPr lang="en-US" sz="2400" dirty="0" smtClean="0">
                <a:latin typeface="+mj-lt"/>
              </a:rPr>
              <a:t>To develop the user friendly interface and entertain the user.</a:t>
            </a:r>
          </a:p>
          <a:p>
            <a:r>
              <a:rPr lang="en-US" sz="2400" dirty="0" smtClean="0">
                <a:latin typeface="+mj-lt"/>
              </a:rPr>
              <a:t>To learn to work in a group as team.</a:t>
            </a:r>
          </a:p>
          <a:p>
            <a:pPr lvl="0"/>
            <a:r>
              <a:rPr lang="en-US" sz="2400" dirty="0" smtClean="0">
                <a:latin typeface="+mj-lt"/>
              </a:rPr>
              <a:t>To make a base for the development of the larger and complex programs working in a team in the future.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60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About: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strategized maze-based game</a:t>
            </a:r>
          </a:p>
          <a:p>
            <a:r>
              <a:rPr lang="en-US" dirty="0" smtClean="0"/>
              <a:t>originally developed for home computers in Japan and first game developed in 1983</a:t>
            </a:r>
          </a:p>
          <a:p>
            <a:r>
              <a:rPr lang="en-US" dirty="0" smtClean="0"/>
              <a:t>can play single player as well as double player game</a:t>
            </a:r>
          </a:p>
          <a:p>
            <a:r>
              <a:rPr lang="en-US" dirty="0" smtClean="0"/>
              <a:t>easy for playing and understanding the concept of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84648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About:</a:t>
            </a:r>
          </a:p>
          <a:p>
            <a:endParaRPr lang="en-US" dirty="0" smtClean="0"/>
          </a:p>
          <a:p>
            <a:r>
              <a:rPr lang="en-US" dirty="0" smtClean="0"/>
              <a:t>select the mode of the game</a:t>
            </a:r>
          </a:p>
          <a:p>
            <a:r>
              <a:rPr lang="en-US" dirty="0" smtClean="0"/>
              <a:t>in single player mode the user needs to kill the opponent and if touched by the opponent in the process gets killed himself</a:t>
            </a:r>
          </a:p>
          <a:p>
            <a:r>
              <a:rPr lang="en-US" dirty="0" smtClean="0"/>
              <a:t>in double player mode, the two users try to kill each other and the one who survives wins.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err="1" smtClean="0"/>
              <a:t>Bomberman</a:t>
            </a:r>
            <a:r>
              <a:rPr lang="en-US" sz="3600" dirty="0" smtClean="0"/>
              <a:t> is built by using:</a:t>
            </a:r>
          </a:p>
          <a:p>
            <a:pPr>
              <a:buNone/>
            </a:pPr>
            <a:endParaRPr lang="en-US" dirty="0" smtClean="0"/>
          </a:p>
          <a:p>
            <a:pPr>
              <a:tabLst>
                <a:tab pos="2286000" algn="l"/>
              </a:tabLst>
            </a:pPr>
            <a:r>
              <a:rPr lang="en-US" dirty="0" smtClean="0"/>
              <a:t>Compiler:	GCC compiler</a:t>
            </a:r>
          </a:p>
          <a:p>
            <a:pPr>
              <a:tabLst>
                <a:tab pos="2286000" algn="l"/>
              </a:tabLst>
            </a:pPr>
            <a:endParaRPr lang="en-US" dirty="0" smtClean="0"/>
          </a:p>
          <a:p>
            <a:pPr>
              <a:tabLst>
                <a:tab pos="2286000" algn="l"/>
              </a:tabLst>
            </a:pPr>
            <a:r>
              <a:rPr lang="en-US" dirty="0" smtClean="0"/>
              <a:t>IDE: 	Code::Blocks</a:t>
            </a:r>
          </a:p>
          <a:p>
            <a:pPr>
              <a:tabLst>
                <a:tab pos="2286000" algn="l"/>
              </a:tabLst>
            </a:pPr>
            <a:endParaRPr lang="en-US" dirty="0" smtClean="0"/>
          </a:p>
          <a:p>
            <a:pPr>
              <a:tabLst>
                <a:tab pos="2286000" algn="l"/>
              </a:tabLst>
            </a:pPr>
            <a:r>
              <a:rPr lang="en-US" dirty="0" smtClean="0"/>
              <a:t>GUI library:	SFML-2.40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800" dirty="0" err="1" smtClean="0"/>
              <a:t>Gameplay</a:t>
            </a:r>
            <a:r>
              <a:rPr lang="en-US" sz="4800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unbreakable block are placed in fixed position and the wooden blocks in the random position of the map.</a:t>
            </a:r>
          </a:p>
          <a:p>
            <a:r>
              <a:rPr lang="en-US" dirty="0" smtClean="0"/>
              <a:t>the players place the bombs in the process to remove the obstacles to reach to the opponent</a:t>
            </a:r>
          </a:p>
          <a:p>
            <a:r>
              <a:rPr lang="en-US" dirty="0" smtClean="0"/>
              <a:t>the wooden block explodes with the bomb and clears the way for the players </a:t>
            </a:r>
          </a:p>
          <a:p>
            <a:r>
              <a:rPr lang="en-US" dirty="0" smtClean="0"/>
              <a:t>some of these blocks contain </a:t>
            </a:r>
            <a:r>
              <a:rPr lang="en-US" dirty="0" err="1" smtClean="0"/>
              <a:t>powerups</a:t>
            </a:r>
            <a:endParaRPr lang="en-US" dirty="0" smtClean="0"/>
          </a:p>
          <a:p>
            <a:r>
              <a:rPr lang="en-US" dirty="0" smtClean="0"/>
              <a:t>the players die if they are in the range of explosion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60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err="1" smtClean="0"/>
              <a:t>Powerups</a:t>
            </a:r>
            <a:r>
              <a:rPr lang="en-US" sz="4800" dirty="0" smtClean="0"/>
              <a:t>:</a:t>
            </a:r>
          </a:p>
          <a:p>
            <a:pPr>
              <a:buNone/>
            </a:pPr>
            <a:endParaRPr lang="en-US" sz="4800" dirty="0" smtClean="0"/>
          </a:p>
          <a:p>
            <a:pPr marL="514350" indent="-514350"/>
            <a:r>
              <a:rPr lang="en-US" dirty="0" err="1" smtClean="0"/>
              <a:t>Bombup:increases</a:t>
            </a:r>
            <a:r>
              <a:rPr lang="en-US" dirty="0" smtClean="0"/>
              <a:t> the player’s number of bomb by 1</a:t>
            </a:r>
          </a:p>
          <a:p>
            <a:pPr marL="514350" indent="-514350"/>
            <a:r>
              <a:rPr lang="en-US" dirty="0" err="1" smtClean="0"/>
              <a:t>Fireup</a:t>
            </a:r>
            <a:r>
              <a:rPr lang="en-US" dirty="0" smtClean="0"/>
              <a:t>: increases the max blast radius of the bomb by 1</a:t>
            </a:r>
          </a:p>
          <a:p>
            <a:pPr marL="514350" indent="-514350"/>
            <a:r>
              <a:rPr lang="en-US" dirty="0" smtClean="0"/>
              <a:t>Skate </a:t>
            </a:r>
            <a:r>
              <a:rPr lang="en-US" dirty="0" err="1" smtClean="0"/>
              <a:t>powerup:increases</a:t>
            </a:r>
            <a:r>
              <a:rPr lang="en-US" dirty="0" smtClean="0"/>
              <a:t> the player’s speed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57200"/>
            <a:ext cx="6477000" cy="545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128"/>
          <a:stretch>
            <a:fillRect/>
          </a:stretch>
        </p:blipFill>
        <p:spPr bwMode="auto">
          <a:xfrm>
            <a:off x="1905000" y="381000"/>
            <a:ext cx="5629899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486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BOMBERMAN</dc:title>
  <dc:creator>Admin</dc:creator>
  <cp:lastModifiedBy>Admin</cp:lastModifiedBy>
  <cp:revision>24</cp:revision>
  <dcterms:created xsi:type="dcterms:W3CDTF">2018-02-26T09:09:55Z</dcterms:created>
  <dcterms:modified xsi:type="dcterms:W3CDTF">2018-02-27T04:01:18Z</dcterms:modified>
</cp:coreProperties>
</file>