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24" y="-114"/>
      </p:cViewPr>
      <p:guideLst>
        <p:guide orient="horz" pos="2218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移动端</a:t>
            </a:r>
            <a:r>
              <a:rPr kumimoji="1" lang="en-US" altLang="zh-CN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H5</a:t>
            </a:r>
            <a:r>
              <a:rPr kumimoji="1" lang="zh-CN" altLang="en-US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交互型简历</a:t>
            </a:r>
            <a:endParaRPr kumimoji="1" lang="zh-CN" altLang="en-US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面向人群：</a:t>
            </a:r>
            <a:endParaRPr kumimoji="1" lang="zh-CN" altLang="en-US" sz="2800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    有一定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HTML</a:t>
            </a:r>
            <a:r>
              <a:rPr kumimoji="1" lang="zh-CN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、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CSS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、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JS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基础的同学，如果你没有这方面的基础，也欢迎大家来参加珠峰培训实体教学课程</a:t>
            </a:r>
            <a:endParaRPr kumimoji="1" lang="zh-CN" altLang="en-US" sz="2800" dirty="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     </a:t>
            </a:r>
            <a:endParaRPr kumimoji="1" lang="zh-CN" altLang="en-US" sz="2800" dirty="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课程目标：</a:t>
            </a:r>
            <a:endParaRPr kumimoji="1" lang="zh-CN" altLang="en-US" sz="2800" dirty="0">
              <a:solidFill>
                <a:srgbClr val="FF0000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    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掌握移动端的响应式布局开发</a:t>
            </a:r>
            <a:endParaRPr kumimoji="1" lang="zh-CN" altLang="en-US" sz="2800" dirty="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    掌握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HTML5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中语义化标签和音视频的处理</a:t>
            </a:r>
            <a:endParaRPr kumimoji="1" lang="zh-CN" altLang="en-US" sz="2800" dirty="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    掌握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CSS3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常用的样式属性、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CSS3 2D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和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3D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变形、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CSS3 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动画</a:t>
            </a:r>
            <a:b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</a:b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    掌握移动端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JS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事件处理、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Zepto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、</a:t>
            </a:r>
            <a:r>
              <a:rPr kumimoji="1" lang="en-US" altLang="zh-CN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Swiper</a:t>
            </a: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等</a:t>
            </a:r>
            <a:endParaRPr kumimoji="1" lang="zh-CN" altLang="en-US" sz="2800" dirty="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  <a:p>
            <a:pPr marL="0" indent="0">
              <a:buNone/>
            </a:pPr>
            <a:r>
              <a:rPr kumimoji="1" lang="zh-CN" altLang="en-US" sz="2800" dirty="0"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    最后应用所学的知识，能够为自己开发一款场景交互型的简历，为面试加分</a:t>
            </a:r>
            <a:endParaRPr kumimoji="1" lang="zh-CN" altLang="en-US" sz="2800" dirty="0"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演示</Application>
  <PresentationFormat>全屏显示(4:3)</PresentationFormat>
  <Paragraphs>11</Paragraphs>
  <Slides>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</vt:lpstr>
      <vt:lpstr>Adobe 黑体 Std R</vt:lpstr>
      <vt:lpstr>Adobe 楷体 Std R</vt:lpstr>
      <vt:lpstr>微软雅黑</vt:lpstr>
      <vt:lpstr>Calibri</vt:lpstr>
      <vt:lpstr>Adobe 仿宋 Std R</vt:lpstr>
      <vt:lpstr>Office 主题</vt:lpstr>
      <vt:lpstr>什么是响应式布局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zhufengpeixun</cp:lastModifiedBy>
  <cp:revision>117</cp:revision>
  <dcterms:created xsi:type="dcterms:W3CDTF">2015-11-24T05:22:00Z</dcterms:created>
  <dcterms:modified xsi:type="dcterms:W3CDTF">2016-10-15T12:02:08Z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