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275" r:id="rId5"/>
    <p:sldId id="258" r:id="rId6"/>
    <p:sldId id="259" r:id="rId7"/>
    <p:sldId id="260" r:id="rId8"/>
    <p:sldId id="261" r:id="rId9"/>
    <p:sldId id="262" r:id="rId10"/>
    <p:sldId id="263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24" y="-114"/>
      </p:cViewPr>
      <p:guideLst>
        <p:guide orient="horz" pos="21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60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HTML5</a:t>
            </a:r>
            <a:r>
              <a:rPr kumimoji="1"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中的语义化标签</a:t>
            </a:r>
            <a:endParaRPr kumimoji="1" lang="zh-CN" altLang="en-US" sz="3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楷体 Std R" panose="02020400000000000000" charset="-122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45" y="5324225"/>
            <a:ext cx="1743000" cy="900000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478155" y="1109345"/>
            <a:ext cx="8229600" cy="480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新增加的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用于构建页面语义化的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header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footer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nav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section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article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figure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figcaption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aside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hgroup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details...</a:t>
            </a:r>
            <a:endParaRPr kumimoji="1"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Adobe 楷体 Std R" panose="02020400000000000000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        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用于标识文本的</a:t>
            </a:r>
            <a:endParaRPr kumimoji="1"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楷体 Std R" panose="02020400000000000000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        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time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mark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wbr...</a:t>
            </a:r>
            <a:endParaRPr kumimoji="1"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楷体 Std R" panose="02020400000000000000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    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60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HTML5</a:t>
            </a:r>
            <a:r>
              <a:rPr kumimoji="1"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中的语义化标签</a:t>
            </a:r>
            <a:endParaRPr kumimoji="1" lang="zh-CN" altLang="en-US" sz="3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楷体 Std R" panose="02020400000000000000" charset="-122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45" y="5324225"/>
            <a:ext cx="1743000" cy="900000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478155" y="1109345"/>
            <a:ext cx="8229600" cy="480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修改或者删除的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修改的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&lt;small&gt;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&lt;hr&gt;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&lt;strong&gt;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&lt;b&gt;...</a:t>
            </a:r>
            <a:endParaRPr kumimoji="1"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楷体 Std R" panose="02020400000000000000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        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删除的</a:t>
            </a:r>
            <a:endParaRPr kumimoji="1"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楷体 Std R" panose="02020400000000000000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         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&lt;big&gt;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&lt;center&gt;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&lt;font&gt;...</a:t>
            </a:r>
            <a:endParaRPr kumimoji="1"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楷体 Std R" panose="02020400000000000000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    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HTML5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  <a:sym typeface="+mn-ea"/>
              </a:rPr>
              <a:t>中的语义化标签</a:t>
            </a:r>
            <a:endParaRPr lang="zh-CN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      w3c</a:t>
            </a:r>
            <a:r>
              <a:rPr lang="zh-CN" altLang="en-US" sz="2800" dirty="0" smtClean="0"/>
              <a:t>规范规定</a:t>
            </a:r>
            <a:r>
              <a:rPr lang="en-US" altLang="zh-CN" sz="2800" dirty="0" smtClean="0"/>
              <a:t>section</a:t>
            </a:r>
            <a:r>
              <a:rPr lang="zh-CN" altLang="en-US" sz="2800" dirty="0" smtClean="0"/>
              <a:t>是用来划分网页的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表示页面中的一个内容区块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比如章节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页眉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页脚或页面的其他部分</a:t>
            </a:r>
            <a:r>
              <a:rPr lang="en-US" altLang="zh-CN" sz="2800" dirty="0" smtClean="0"/>
              <a:t>...</a:t>
            </a:r>
            <a:endParaRPr lang="en-US" altLang="zh-CN" sz="2800" dirty="0" smtClean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语义化标签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article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完整独立内容块</a:t>
            </a:r>
            <a:r>
              <a:rPr lang="en-US" altLang="zh-CN" sz="2800" dirty="0" smtClean="0"/>
              <a:t>,article</a:t>
            </a:r>
            <a:r>
              <a:rPr lang="zh-CN" altLang="en-US" sz="2800" dirty="0" smtClean="0"/>
              <a:t>元素就是专门为摘要设计的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比如一篇文章</a:t>
            </a:r>
            <a:r>
              <a:rPr lang="en-US" altLang="zh-CN" sz="2800" dirty="0" smtClean="0"/>
              <a:t>...</a:t>
            </a:r>
            <a:endParaRPr lang="en-US" altLang="zh-CN" sz="2800" dirty="0" smtClean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25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语义化标签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333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aside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buNone/>
            </a:pPr>
            <a:r>
              <a:rPr lang="zh-CN" altLang="en-U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标签内容之外的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标签内容相关的辅助信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,aside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元素应该被用于无关内容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可以用在主要内容相关的引用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侧边栏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广告等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sz="2900" dirty="0" smtClean="0"/>
              <a:t>	</a:t>
            </a:r>
            <a:endParaRPr lang="zh-CN" altLang="en-US" sz="29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语义化标签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hgroup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对整个页面中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一个内容区块的标题进行组合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一个内容区块或整个页面的头部部分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整个页面或页面区块的尾部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页面中导航链接的部分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语义化标签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表示一段独立的流内容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一般表示文档主体流内容中的一个独立单元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元素经常用于图片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figcaption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代表一个图例的说明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元素的一个标题或者说是其相关解释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figcaption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时，它最好是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块的第一个或者最后一个元素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语义化标签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24116"/>
            <a:ext cx="8436077" cy="4889090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 smtClean="0">
                <a:solidFill>
                  <a:srgbClr val="FF0000"/>
                </a:solidFill>
              </a:rPr>
              <a:t>mark  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高亮显示</a:t>
            </a:r>
            <a:endParaRPr lang="en-US" altLang="zh-CN" sz="2600" dirty="0" smtClean="0"/>
          </a:p>
          <a:p>
            <a:r>
              <a:rPr lang="en-US" altLang="zh-CN" sz="2600" dirty="0" smtClean="0">
                <a:solidFill>
                  <a:srgbClr val="FF0000"/>
                </a:solidFill>
              </a:rPr>
              <a:t>progress 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进度条</a:t>
            </a:r>
            <a:endParaRPr lang="en-US" altLang="zh-CN" sz="2600" dirty="0" smtClean="0"/>
          </a:p>
          <a:p>
            <a:r>
              <a:rPr lang="en-US" altLang="zh-CN" sz="2600" dirty="0" smtClean="0">
                <a:solidFill>
                  <a:srgbClr val="FF0000"/>
                </a:solidFill>
              </a:rPr>
              <a:t>time	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&lt;time&gt;&lt;/time&gt;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用来表现时间或日期</a:t>
            </a:r>
            <a:endParaRPr lang="en-US" altLang="zh-CN" sz="2200" dirty="0" smtClean="0"/>
          </a:p>
          <a:p>
            <a:r>
              <a:rPr lang="en-US" altLang="zh-CN" sz="2600" dirty="0" smtClean="0">
                <a:solidFill>
                  <a:srgbClr val="FF0000"/>
                </a:solidFill>
              </a:rPr>
              <a:t>wbr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en-US" altLang="zh-CN" sz="2200" dirty="0" smtClean="0"/>
              <a:t>&lt;p&gt;</a:t>
            </a:r>
            <a:r>
              <a:rPr lang="zh-CN" altLang="en-US" sz="2200" dirty="0" smtClean="0"/>
              <a:t>一行放不下则在这换行</a:t>
            </a:r>
            <a:r>
              <a:rPr lang="en-US" altLang="zh-CN" sz="2200" dirty="0" smtClean="0"/>
              <a:t>&lt;wbr/&gt;</a:t>
            </a:r>
            <a:r>
              <a:rPr lang="zh-CN" altLang="en-US" sz="2200" dirty="0" smtClean="0"/>
              <a:t>能放下则一行显示</a:t>
            </a:r>
            <a:r>
              <a:rPr lang="en-US" altLang="zh-CN" sz="2200" dirty="0" smtClean="0"/>
              <a:t>&lt;/p&gt;</a:t>
            </a:r>
            <a:endParaRPr lang="en-US" altLang="zh-CN" sz="2200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新增标签的兼容问题</a:t>
            </a:r>
            <a:endParaRPr lang="zh-CN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HTML5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语义化标签在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IE6-8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下，对于不支持的标签不会有任何的样式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也默认的当成行内元素来出来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所以在样式表里要对这些标签定义一下它默认的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display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通过引入如下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来解决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ie9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以下新增标签的兼容问题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&lt;!--[if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IE 9]&gt; &lt;script type="text/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="html5.min.js"&gt;&lt;/script&gt; &lt;![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endif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]--&gt;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</Words>
  <Application>WPS 演示</Application>
  <PresentationFormat>全屏显示(4:3)</PresentationFormat>
  <Paragraphs>77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</vt:lpstr>
      <vt:lpstr>微软雅黑</vt:lpstr>
      <vt:lpstr>Adobe 楷体 Std R</vt:lpstr>
      <vt:lpstr>Calibri</vt:lpstr>
      <vt:lpstr>Office 主题</vt:lpstr>
      <vt:lpstr>HTML5中的语义化标签</vt:lpstr>
      <vt:lpstr>HTML5中的语义化标签</vt:lpstr>
      <vt:lpstr>HTML5中的语义化标签</vt:lpstr>
      <vt:lpstr>语义化标签</vt:lpstr>
      <vt:lpstr>语义化标签</vt:lpstr>
      <vt:lpstr>语义化标签</vt:lpstr>
      <vt:lpstr>语义化标签</vt:lpstr>
      <vt:lpstr>语义化标签</vt:lpstr>
      <vt:lpstr>新增标签的兼容问题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zhufengpeixun</cp:lastModifiedBy>
  <cp:revision>140</cp:revision>
  <dcterms:created xsi:type="dcterms:W3CDTF">2015-11-24T05:22:00Z</dcterms:created>
  <dcterms:modified xsi:type="dcterms:W3CDTF">2016-10-15T02:33:14Z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